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2" r:id="rId5"/>
    <p:sldMasterId id="214748366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y="9601200" cx="7315200"/>
  <p:notesSz cx="7315200" cy="96012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0F7FB4D-E981-4B17-9F82-47A0992232C4}">
  <a:tblStyle styleId="{C0F7FB4D-E981-4B17-9F82-47A0992232C4}"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024" orient="horz"/>
        <p:guide pos="230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11" Type="http://schemas.openxmlformats.org/officeDocument/2006/relationships/slide" Target="slides/slide4.xml"/><Relationship Id="rId22" Type="http://schemas.openxmlformats.org/officeDocument/2006/relationships/slide" Target="slides/slide15.xml"/><Relationship Id="rId10" Type="http://schemas.openxmlformats.org/officeDocument/2006/relationships/slide" Target="slides/slide3.xml"/><Relationship Id="rId21" Type="http://schemas.openxmlformats.org/officeDocument/2006/relationships/slide" Target="slides/slide14.xml"/><Relationship Id="rId13" Type="http://schemas.openxmlformats.org/officeDocument/2006/relationships/slide" Target="slides/slide6.xml"/><Relationship Id="rId12" Type="http://schemas.openxmlformats.org/officeDocument/2006/relationships/slide" Target="slides/slide5.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5" Type="http://schemas.openxmlformats.org/officeDocument/2006/relationships/slideMaster" Target="slideMasters/slideMaster1.xml"/><Relationship Id="rId19" Type="http://schemas.openxmlformats.org/officeDocument/2006/relationships/slide" Target="slides/slide12.xml"/><Relationship Id="rId6" Type="http://schemas.openxmlformats.org/officeDocument/2006/relationships/slideMaster" Target="slideMasters/slideMaster2.xml"/><Relationship Id="rId18" Type="http://schemas.openxmlformats.org/officeDocument/2006/relationships/slide" Target="slides/slide11.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0.png>
</file>

<file path=ppt/media/image17.png>
</file>

<file path=ppt/media/image18.png>
</file>

<file path=ppt/media/image19.png>
</file>

<file path=ppt/media/image20.png>
</file>

<file path=ppt/media/image21.png>
</file>

<file path=ppt/media/image22.png>
</file>

<file path=ppt/media/image23.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170238" cy="479425"/>
          </a:xfrm>
          <a:prstGeom prst="rect">
            <a:avLst/>
          </a:prstGeom>
          <a:noFill/>
          <a:ln>
            <a:noFill/>
          </a:ln>
        </p:spPr>
        <p:txBody>
          <a:bodyPr anchorCtr="0" anchor="t" bIns="48300" lIns="96625" spcFirstLastPara="1" rIns="96625" wrap="square" tIns="483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4143375" y="0"/>
            <a:ext cx="3170238" cy="479425"/>
          </a:xfrm>
          <a:prstGeom prst="rect">
            <a:avLst/>
          </a:prstGeom>
          <a:noFill/>
          <a:ln>
            <a:noFill/>
          </a:ln>
        </p:spPr>
        <p:txBody>
          <a:bodyPr anchorCtr="0" anchor="t" bIns="48300" lIns="96625" spcFirstLastPara="1" rIns="96625" wrap="square" tIns="483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2286000" y="719138"/>
            <a:ext cx="2743200" cy="36004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31838" y="4560888"/>
            <a:ext cx="5851525" cy="4319587"/>
          </a:xfrm>
          <a:prstGeom prst="rect">
            <a:avLst/>
          </a:prstGeom>
          <a:noFill/>
          <a:ln>
            <a:noFill/>
          </a:ln>
        </p:spPr>
        <p:txBody>
          <a:bodyPr anchorCtr="0" anchor="t" bIns="48300" lIns="96625" spcFirstLastPara="1" rIns="96625" wrap="square" tIns="483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120188"/>
            <a:ext cx="3170238" cy="479425"/>
          </a:xfrm>
          <a:prstGeom prst="rect">
            <a:avLst/>
          </a:prstGeom>
          <a:noFill/>
          <a:ln>
            <a:noFill/>
          </a:ln>
        </p:spPr>
        <p:txBody>
          <a:bodyPr anchorCtr="0" anchor="b" bIns="48300" lIns="96625" spcFirstLastPara="1" rIns="96625" wrap="square" tIns="483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143375" y="9120188"/>
            <a:ext cx="3170238" cy="479425"/>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eaa9ee4da2_0_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8" name="Google Shape;108;geaa9ee4da2_0_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360"/>
              </a:spcBef>
              <a:spcAft>
                <a:spcPts val="0"/>
              </a:spcAft>
              <a:buSzPts val="1400"/>
              <a:buNone/>
            </a:pPr>
            <a:r>
              <a:t/>
            </a:r>
            <a:endParaRPr/>
          </a:p>
        </p:txBody>
      </p:sp>
      <p:sp>
        <p:nvSpPr>
          <p:cNvPr id="109" name="Google Shape;109;geaa9ee4da2_0_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2cc6657396_0_417: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2" name="Google Shape;182;g12cc6657396_0_417: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83" name="Google Shape;183;g12cc6657396_0_417: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2cc6657396_0_423: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89" name="Google Shape;189;g12cc6657396_0_423: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90" name="Google Shape;190;g12cc6657396_0_423: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2cc6657396_0_506: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98" name="Google Shape;198;g12cc6657396_0_506: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99" name="Google Shape;199;g12cc6657396_0_506: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2cc6657396_0_512: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05" name="Google Shape;205;g12cc6657396_0_512: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206" name="Google Shape;206;g12cc6657396_0_512: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2cc6657396_0_595: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14" name="Google Shape;214;g12cc6657396_0_595: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215" name="Google Shape;215;g12cc6657396_0_595: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2cc6657396_0_601: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21" name="Google Shape;221;g12cc6657396_0_601: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222" name="Google Shape;222;g12cc6657396_0_601: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25978f3561_0_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0" name="Google Shape;230;g125978f3561_0_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360"/>
              </a:spcBef>
              <a:spcAft>
                <a:spcPts val="0"/>
              </a:spcAft>
              <a:buSzPts val="1400"/>
              <a:buNone/>
            </a:pPr>
            <a:r>
              <a:t/>
            </a:r>
            <a:endParaRPr/>
          </a:p>
        </p:txBody>
      </p:sp>
      <p:sp>
        <p:nvSpPr>
          <p:cNvPr id="231" name="Google Shape;231;g125978f3561_0_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2cc6657396_0_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7" name="Google Shape;117;g12cc6657396_0_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18" name="Google Shape;118;g12cc6657396_0_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2cc6657396_0_6: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24" name="Google Shape;124;g12cc6657396_0_6: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25" name="Google Shape;125;g12cc6657396_0_6: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2cc6657396_0_90: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4" name="Google Shape;134;g12cc6657396_0_90: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35" name="Google Shape;135;g12cc6657396_0_90: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2cc6657396_0_96: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1" name="Google Shape;141;g12cc6657396_0_96: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42" name="Google Shape;142;g12cc6657396_0_96: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2cc6657396_0_179: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0" name="Google Shape;150;g12cc6657396_0_179: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51" name="Google Shape;151;g12cc6657396_0_179: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2cc6657396_0_185: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7" name="Google Shape;157;g12cc6657396_0_185: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58" name="Google Shape;158;g12cc6657396_0_185: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cc6657396_0_298:notes"/>
          <p:cNvSpPr/>
          <p:nvPr>
            <p:ph idx="2" type="sldImg"/>
          </p:nvPr>
        </p:nvSpPr>
        <p:spPr>
          <a:xfrm>
            <a:off x="2286000" y="719137"/>
            <a:ext cx="27432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66" name="Google Shape;166;g12cc6657396_0_298:notes"/>
          <p:cNvSpPr txBox="1"/>
          <p:nvPr>
            <p:ph idx="1" type="body"/>
          </p:nvPr>
        </p:nvSpPr>
        <p:spPr>
          <a:xfrm>
            <a:off x="731837" y="4560887"/>
            <a:ext cx="5851500" cy="4319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167" name="Google Shape;167;g12cc6657396_0_298:notes"/>
          <p:cNvSpPr txBox="1"/>
          <p:nvPr/>
        </p:nvSpPr>
        <p:spPr>
          <a:xfrm>
            <a:off x="4143375" y="9120187"/>
            <a:ext cx="3170100" cy="479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2cc6657396_0_304:notes"/>
          <p:cNvSpPr/>
          <p:nvPr>
            <p:ph idx="2" type="sldImg"/>
          </p:nvPr>
        </p:nvSpPr>
        <p:spPr>
          <a:xfrm>
            <a:off x="2286000" y="719138"/>
            <a:ext cx="2743200" cy="36006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3" name="Google Shape;173;g12cc6657396_0_304:notes"/>
          <p:cNvSpPr txBox="1"/>
          <p:nvPr>
            <p:ph idx="1" type="body"/>
          </p:nvPr>
        </p:nvSpPr>
        <p:spPr>
          <a:xfrm>
            <a:off x="731838" y="4560888"/>
            <a:ext cx="5851500" cy="4319700"/>
          </a:xfrm>
          <a:prstGeom prst="rect">
            <a:avLst/>
          </a:prstGeom>
          <a:noFill/>
          <a:ln>
            <a:noFill/>
          </a:ln>
        </p:spPr>
        <p:txBody>
          <a:bodyPr anchorCtr="0" anchor="t" bIns="48300" lIns="96625" spcFirstLastPara="1" rIns="96625" wrap="square" tIns="48300">
            <a:noAutofit/>
          </a:bodyPr>
          <a:lstStyle/>
          <a:p>
            <a:pPr indent="0" lvl="0" marL="0" rtl="0" algn="l">
              <a:lnSpc>
                <a:spcPct val="100000"/>
              </a:lnSpc>
              <a:spcBef>
                <a:spcPts val="0"/>
              </a:spcBef>
              <a:spcAft>
                <a:spcPts val="0"/>
              </a:spcAft>
              <a:buSzPts val="1400"/>
              <a:buNone/>
            </a:pPr>
            <a:r>
              <a:t/>
            </a:r>
            <a:endParaRPr/>
          </a:p>
        </p:txBody>
      </p:sp>
      <p:sp>
        <p:nvSpPr>
          <p:cNvPr id="174" name="Google Shape;174;g12cc6657396_0_304:notes"/>
          <p:cNvSpPr txBox="1"/>
          <p:nvPr>
            <p:ph idx="12" type="sldNum"/>
          </p:nvPr>
        </p:nvSpPr>
        <p:spPr>
          <a:xfrm>
            <a:off x="4143375" y="9120188"/>
            <a:ext cx="3170100" cy="479400"/>
          </a:xfrm>
          <a:prstGeom prst="rect">
            <a:avLst/>
          </a:prstGeom>
          <a:noFill/>
          <a:ln>
            <a:noFill/>
          </a:ln>
        </p:spPr>
        <p:txBody>
          <a:bodyPr anchorCtr="0" anchor="b" bIns="48300" lIns="96625" spcFirstLastPara="1" rIns="96625" wrap="square" tIns="48300">
            <a:noAutofit/>
          </a:bodyPr>
          <a:lstStyle/>
          <a:p>
            <a:pPr indent="0" lvl="0" marL="0" marR="0" rtl="0" algn="r">
              <a:lnSpc>
                <a:spcPct val="100000"/>
              </a:lnSpc>
              <a:spcBef>
                <a:spcPts val="0"/>
              </a:spcBef>
              <a:spcAft>
                <a:spcPts val="0"/>
              </a:spcAft>
              <a:buSzPts val="1200"/>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2"/>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4" name="Google Shape;74;p11"/>
          <p:cNvSpPr txBox="1"/>
          <p:nvPr>
            <p:ph idx="1" type="body"/>
          </p:nvPr>
        </p:nvSpPr>
        <p:spPr>
          <a:xfrm rot="5400000">
            <a:off x="489744" y="2115344"/>
            <a:ext cx="6335712" cy="6584950"/>
          </a:xfrm>
          <a:prstGeom prst="rect">
            <a:avLst/>
          </a:prstGeom>
          <a:noFill/>
          <a:ln>
            <a:noFill/>
          </a:ln>
        </p:spPr>
        <p:txBody>
          <a:bodyPr anchorCtr="0" anchor="t" bIns="48325" lIns="96650" spcFirstLastPara="1" rIns="96650" wrap="square" tIns="483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11"/>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1"/>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032000" y="3657600"/>
            <a:ext cx="8189912" cy="1646237"/>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0" name="Google Shape;80;p12"/>
          <p:cNvSpPr txBox="1"/>
          <p:nvPr>
            <p:ph idx="1" type="body"/>
          </p:nvPr>
        </p:nvSpPr>
        <p:spPr>
          <a:xfrm rot="5400000">
            <a:off x="-1336675" y="2087563"/>
            <a:ext cx="8189912" cy="4786313"/>
          </a:xfrm>
          <a:prstGeom prst="rect">
            <a:avLst/>
          </a:prstGeom>
          <a:noFill/>
          <a:ln>
            <a:noFill/>
          </a:ln>
        </p:spPr>
        <p:txBody>
          <a:bodyPr anchorCtr="0" anchor="t" bIns="48325" lIns="96650" spcFirstLastPara="1" rIns="96650" wrap="square" tIns="483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1" name="Google Shape;81;p12"/>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2"/>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84" name="Shape 84"/>
        <p:cNvGrpSpPr/>
        <p:nvPr/>
      </p:nvGrpSpPr>
      <p:grpSpPr>
        <a:xfrm>
          <a:off x="0" y="0"/>
          <a:ext cx="0" cy="0"/>
          <a:chOff x="0" y="0"/>
          <a:chExt cx="0" cy="0"/>
        </a:xfrm>
      </p:grpSpPr>
      <p:sp>
        <p:nvSpPr>
          <p:cNvPr id="85" name="Google Shape;85;p13"/>
          <p:cNvSpPr txBox="1"/>
          <p:nvPr>
            <p:ph type="title"/>
          </p:nvPr>
        </p:nvSpPr>
        <p:spPr>
          <a:xfrm>
            <a:off x="365125" y="382587"/>
            <a:ext cx="6573900" cy="1593900"/>
          </a:xfrm>
          <a:prstGeom prst="rect">
            <a:avLst/>
          </a:prstGeom>
          <a:noFill/>
          <a:ln>
            <a:noFill/>
          </a:ln>
        </p:spPr>
        <p:txBody>
          <a:bodyPr anchorCtr="0" anchor="t" bIns="45000" lIns="90000" spcFirstLastPara="1" rIns="90000" wrap="square" tIns="45000">
            <a:noAutofit/>
          </a:bodyPr>
          <a:lstStyle>
            <a:lvl1pPr lvl="0" rtl="0" algn="l">
              <a:lnSpc>
                <a:spcPct val="87000"/>
              </a:lnSpc>
              <a:spcBef>
                <a:spcPts val="0"/>
              </a:spcBef>
              <a:spcAft>
                <a:spcPts val="0"/>
              </a:spcAft>
              <a:buSzPts val="1400"/>
              <a:buNone/>
              <a:defRPr/>
            </a:lvl1pPr>
            <a:lvl2pPr lvl="1" rtl="0" algn="l">
              <a:lnSpc>
                <a:spcPct val="87000"/>
              </a:lnSpc>
              <a:spcBef>
                <a:spcPts val="0"/>
              </a:spcBef>
              <a:spcAft>
                <a:spcPts val="0"/>
              </a:spcAft>
              <a:buSzPts val="1400"/>
              <a:buNone/>
              <a:defRPr/>
            </a:lvl2pPr>
            <a:lvl3pPr lvl="2" rtl="0" algn="l">
              <a:lnSpc>
                <a:spcPct val="87000"/>
              </a:lnSpc>
              <a:spcBef>
                <a:spcPts val="0"/>
              </a:spcBef>
              <a:spcAft>
                <a:spcPts val="0"/>
              </a:spcAft>
              <a:buSzPts val="1400"/>
              <a:buNone/>
              <a:defRPr/>
            </a:lvl3pPr>
            <a:lvl4pPr lvl="3" rtl="0" algn="l">
              <a:lnSpc>
                <a:spcPct val="87000"/>
              </a:lnSpc>
              <a:spcBef>
                <a:spcPts val="0"/>
              </a:spcBef>
              <a:spcAft>
                <a:spcPts val="0"/>
              </a:spcAft>
              <a:buSzPts val="1400"/>
              <a:buNone/>
              <a:defRPr/>
            </a:lvl4pPr>
            <a:lvl5pPr lvl="4" rtl="0" algn="l">
              <a:lnSpc>
                <a:spcPct val="87000"/>
              </a:lnSpc>
              <a:spcBef>
                <a:spcPts val="0"/>
              </a:spcBef>
              <a:spcAft>
                <a:spcPts val="0"/>
              </a:spcAft>
              <a:buSzPts val="1400"/>
              <a:buNone/>
              <a:defRPr/>
            </a:lvl5pPr>
            <a:lvl6pPr lvl="5" rtl="0" algn="l">
              <a:lnSpc>
                <a:spcPct val="87000"/>
              </a:lnSpc>
              <a:spcBef>
                <a:spcPts val="0"/>
              </a:spcBef>
              <a:spcAft>
                <a:spcPts val="0"/>
              </a:spcAft>
              <a:buSzPts val="1400"/>
              <a:buNone/>
              <a:defRPr/>
            </a:lvl6pPr>
            <a:lvl7pPr lvl="6" rtl="0" algn="l">
              <a:lnSpc>
                <a:spcPct val="87000"/>
              </a:lnSpc>
              <a:spcBef>
                <a:spcPts val="0"/>
              </a:spcBef>
              <a:spcAft>
                <a:spcPts val="0"/>
              </a:spcAft>
              <a:buSzPts val="1400"/>
              <a:buNone/>
              <a:defRPr/>
            </a:lvl7pPr>
            <a:lvl8pPr lvl="7" rtl="0" algn="l">
              <a:lnSpc>
                <a:spcPct val="87000"/>
              </a:lnSpc>
              <a:spcBef>
                <a:spcPts val="0"/>
              </a:spcBef>
              <a:spcAft>
                <a:spcPts val="0"/>
              </a:spcAft>
              <a:buSzPts val="1400"/>
              <a:buNone/>
              <a:defRPr/>
            </a:lvl8pPr>
            <a:lvl9pPr lvl="8" rtl="0" algn="l">
              <a:lnSpc>
                <a:spcPct val="87000"/>
              </a:lnSpc>
              <a:spcBef>
                <a:spcPts val="0"/>
              </a:spcBef>
              <a:spcAft>
                <a:spcPts val="0"/>
              </a:spcAft>
              <a:buSzPts val="1400"/>
              <a:buNone/>
              <a:defRPr/>
            </a:lvl9pPr>
          </a:lstStyle>
          <a:p/>
        </p:txBody>
      </p:sp>
      <p:sp>
        <p:nvSpPr>
          <p:cNvPr id="86" name="Google Shape;86;p13"/>
          <p:cNvSpPr txBox="1"/>
          <p:nvPr>
            <p:ph idx="1" type="body"/>
          </p:nvPr>
        </p:nvSpPr>
        <p:spPr>
          <a:xfrm>
            <a:off x="365125" y="2246312"/>
            <a:ext cx="6578700" cy="6330900"/>
          </a:xfrm>
          <a:prstGeom prst="rect">
            <a:avLst/>
          </a:prstGeom>
          <a:noFill/>
          <a:ln>
            <a:noFill/>
          </a:ln>
        </p:spPr>
        <p:txBody>
          <a:bodyPr anchorCtr="0" anchor="t" bIns="0" lIns="0" spcFirstLastPara="1" rIns="0" wrap="square" tIns="55800">
            <a:noAutofit/>
          </a:bodyPr>
          <a:lstStyle>
            <a:lvl1pPr indent="-228600" lvl="0" marL="457200" rtl="0" algn="l">
              <a:lnSpc>
                <a:spcPct val="87000"/>
              </a:lnSpc>
              <a:spcBef>
                <a:spcPts val="0"/>
              </a:spcBef>
              <a:spcAft>
                <a:spcPts val="0"/>
              </a:spcAft>
              <a:buSzPts val="3400"/>
              <a:buNone/>
              <a:defRPr/>
            </a:lvl1pPr>
            <a:lvl2pPr indent="-228600" lvl="1" marL="914400" rtl="0" algn="l">
              <a:lnSpc>
                <a:spcPct val="87000"/>
              </a:lnSpc>
              <a:spcBef>
                <a:spcPts val="1400"/>
              </a:spcBef>
              <a:spcAft>
                <a:spcPts val="0"/>
              </a:spcAft>
              <a:buSzPts val="3000"/>
              <a:buNone/>
              <a:defRPr/>
            </a:lvl2pPr>
            <a:lvl3pPr indent="-228600" lvl="2" marL="1371600" rtl="0" algn="l">
              <a:lnSpc>
                <a:spcPct val="87000"/>
              </a:lnSpc>
              <a:spcBef>
                <a:spcPts val="1100"/>
              </a:spcBef>
              <a:spcAft>
                <a:spcPts val="0"/>
              </a:spcAft>
              <a:buSzPts val="2500"/>
              <a:buNone/>
              <a:defRPr/>
            </a:lvl3pPr>
            <a:lvl4pPr indent="-228600" lvl="3" marL="1828800" rtl="0" algn="l">
              <a:lnSpc>
                <a:spcPct val="87000"/>
              </a:lnSpc>
              <a:spcBef>
                <a:spcPts val="800"/>
              </a:spcBef>
              <a:spcAft>
                <a:spcPts val="0"/>
              </a:spcAft>
              <a:buSzPts val="2100"/>
              <a:buNone/>
              <a:defRPr/>
            </a:lvl4pPr>
            <a:lvl5pPr indent="-228600" lvl="4" marL="2286000" rtl="0" algn="l">
              <a:lnSpc>
                <a:spcPct val="87000"/>
              </a:lnSpc>
              <a:spcBef>
                <a:spcPts val="500"/>
              </a:spcBef>
              <a:spcAft>
                <a:spcPts val="0"/>
              </a:spcAft>
              <a:buSzPts val="2100"/>
              <a:buNone/>
              <a:defRPr/>
            </a:lvl5pPr>
            <a:lvl6pPr indent="-228600" lvl="5" marL="2743200" rtl="0" algn="l">
              <a:lnSpc>
                <a:spcPct val="87000"/>
              </a:lnSpc>
              <a:spcBef>
                <a:spcPts val="200"/>
              </a:spcBef>
              <a:spcAft>
                <a:spcPts val="0"/>
              </a:spcAft>
              <a:buSzPts val="2100"/>
              <a:buNone/>
              <a:defRPr/>
            </a:lvl6pPr>
            <a:lvl7pPr indent="-228600" lvl="6" marL="3200400" rtl="0" algn="l">
              <a:lnSpc>
                <a:spcPct val="87000"/>
              </a:lnSpc>
              <a:spcBef>
                <a:spcPts val="200"/>
              </a:spcBef>
              <a:spcAft>
                <a:spcPts val="0"/>
              </a:spcAft>
              <a:buSzPts val="2100"/>
              <a:buNone/>
              <a:defRPr/>
            </a:lvl7pPr>
            <a:lvl8pPr indent="-228600" lvl="7" marL="3657600" rtl="0" algn="l">
              <a:lnSpc>
                <a:spcPct val="87000"/>
              </a:lnSpc>
              <a:spcBef>
                <a:spcPts val="200"/>
              </a:spcBef>
              <a:spcAft>
                <a:spcPts val="0"/>
              </a:spcAft>
              <a:buSzPts val="2100"/>
              <a:buNone/>
              <a:defRPr/>
            </a:lvl8pPr>
            <a:lvl9pPr indent="-228600" lvl="8" marL="4114800" rtl="0" algn="l">
              <a:lnSpc>
                <a:spcPct val="87000"/>
              </a:lnSpc>
              <a:spcBef>
                <a:spcPts val="200"/>
              </a:spcBef>
              <a:spcAft>
                <a:spcPts val="200"/>
              </a:spcAft>
              <a:buSzPts val="2100"/>
              <a:buNone/>
              <a:defRPr/>
            </a:lvl9pPr>
          </a:lstStyle>
          <a:p/>
        </p:txBody>
      </p:sp>
      <p:sp>
        <p:nvSpPr>
          <p:cNvPr id="87" name="Google Shape;87;p13"/>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SzPts val="1400"/>
              <a:buNone/>
              <a:defRPr b="0" i="0" sz="1800" u="none">
                <a:solidFill>
                  <a:srgbClr val="000000"/>
                </a:solidFill>
                <a:latin typeface="Arial"/>
                <a:ea typeface="Arial"/>
                <a:cs typeface="Arial"/>
                <a:sym typeface="Arial"/>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88" name="Google Shape;88;p13"/>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SzPts val="1400"/>
              <a:buNone/>
              <a:defRPr b="0" i="0" sz="1800" u="none">
                <a:solidFill>
                  <a:srgbClr val="000000"/>
                </a:solidFill>
                <a:latin typeface="Arial"/>
                <a:ea typeface="Arial"/>
                <a:cs typeface="Arial"/>
                <a:sym typeface="Arial"/>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89" name="Google Shape;89;p13"/>
          <p:cNvSpPr txBox="1"/>
          <p:nvPr>
            <p:ph idx="12" type="sldNum"/>
          </p:nvPr>
        </p:nvSpPr>
        <p:spPr>
          <a:xfrm>
            <a:off x="5241925" y="8742362"/>
            <a:ext cx="1698600" cy="657300"/>
          </a:xfrm>
          <a:prstGeom prst="rect">
            <a:avLst/>
          </a:prstGeom>
          <a:noFill/>
          <a:ln>
            <a:noFill/>
          </a:ln>
        </p:spPr>
        <p:txBody>
          <a:bodyPr anchorCtr="0" anchor="t" bIns="45000" lIns="90000" spcFirstLastPara="1" rIns="90000" wrap="square" tIns="45000">
            <a:noAutofit/>
          </a:bodyPr>
          <a:lstStyle>
            <a:lvl1pPr indent="0" lvl="0" marL="0" rtl="0" algn="l">
              <a:lnSpc>
                <a:spcPct val="93000"/>
              </a:lnSpc>
              <a:spcBef>
                <a:spcPts val="0"/>
              </a:spcBef>
              <a:spcAft>
                <a:spcPts val="0"/>
              </a:spcAft>
              <a:buNone/>
              <a:defRPr/>
            </a:lvl1pPr>
            <a:lvl2pPr indent="0" lvl="1" marL="0" rtl="0" algn="l">
              <a:lnSpc>
                <a:spcPct val="93000"/>
              </a:lnSpc>
              <a:spcBef>
                <a:spcPts val="0"/>
              </a:spcBef>
              <a:spcAft>
                <a:spcPts val="0"/>
              </a:spcAft>
              <a:buNone/>
              <a:defRPr/>
            </a:lvl2pPr>
            <a:lvl3pPr indent="0" lvl="2" marL="0" rtl="0" algn="l">
              <a:lnSpc>
                <a:spcPct val="93000"/>
              </a:lnSpc>
              <a:spcBef>
                <a:spcPts val="0"/>
              </a:spcBef>
              <a:spcAft>
                <a:spcPts val="0"/>
              </a:spcAft>
              <a:buNone/>
              <a:defRPr/>
            </a:lvl3pPr>
            <a:lvl4pPr indent="0" lvl="3" marL="0" rtl="0" algn="l">
              <a:lnSpc>
                <a:spcPct val="93000"/>
              </a:lnSpc>
              <a:spcBef>
                <a:spcPts val="0"/>
              </a:spcBef>
              <a:spcAft>
                <a:spcPts val="0"/>
              </a:spcAft>
              <a:buNone/>
              <a:defRPr/>
            </a:lvl4pPr>
            <a:lvl5pPr indent="0" lvl="4" marL="0" rtl="0" algn="l">
              <a:lnSpc>
                <a:spcPct val="93000"/>
              </a:lnSpc>
              <a:spcBef>
                <a:spcPts val="0"/>
              </a:spcBef>
              <a:spcAft>
                <a:spcPts val="0"/>
              </a:spcAft>
              <a:buNone/>
              <a:defRPr/>
            </a:lvl5pPr>
            <a:lvl6pPr indent="0" lvl="5" marL="0" rtl="0" algn="l">
              <a:lnSpc>
                <a:spcPct val="93000"/>
              </a:lnSpc>
              <a:spcBef>
                <a:spcPts val="0"/>
              </a:spcBef>
              <a:spcAft>
                <a:spcPts val="0"/>
              </a:spcAft>
              <a:buNone/>
              <a:defRPr/>
            </a:lvl6pPr>
            <a:lvl7pPr indent="0" lvl="6" marL="0" rtl="0" algn="l">
              <a:lnSpc>
                <a:spcPct val="93000"/>
              </a:lnSpc>
              <a:spcBef>
                <a:spcPts val="0"/>
              </a:spcBef>
              <a:spcAft>
                <a:spcPts val="0"/>
              </a:spcAft>
              <a:buNone/>
              <a:defRPr/>
            </a:lvl7pPr>
            <a:lvl8pPr indent="0" lvl="7" marL="0" rtl="0" algn="l">
              <a:lnSpc>
                <a:spcPct val="93000"/>
              </a:lnSpc>
              <a:spcBef>
                <a:spcPts val="0"/>
              </a:spcBef>
              <a:spcAft>
                <a:spcPts val="0"/>
              </a:spcAft>
              <a:buNone/>
              <a:defRPr/>
            </a:lvl8pPr>
            <a:lvl9pPr indent="0" lvl="8" marL="0" rtl="0" algn="l">
              <a:lnSpc>
                <a:spcPct val="93000"/>
              </a:lnSpc>
              <a:spcBef>
                <a:spcPts val="0"/>
              </a:spcBef>
              <a:spcAft>
                <a:spcPts val="0"/>
              </a:spcAft>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layout with centered title and subtitle placeholders" type="title">
  <p:cSld name="TITLE">
    <p:spTree>
      <p:nvGrpSpPr>
        <p:cNvPr id="96" name="Shape 96"/>
        <p:cNvGrpSpPr/>
        <p:nvPr/>
      </p:nvGrpSpPr>
      <p:grpSpPr>
        <a:xfrm>
          <a:off x="0" y="0"/>
          <a:ext cx="0" cy="0"/>
          <a:chOff x="0" y="0"/>
          <a:chExt cx="0" cy="0"/>
        </a:xfrm>
      </p:grpSpPr>
      <p:sp>
        <p:nvSpPr>
          <p:cNvPr id="97" name="Google Shape;97;p15"/>
          <p:cNvSpPr txBox="1"/>
          <p:nvPr>
            <p:ph type="ctrTitle"/>
          </p:nvPr>
        </p:nvSpPr>
        <p:spPr>
          <a:xfrm>
            <a:off x="685800" y="2130425"/>
            <a:ext cx="7772400" cy="1470000"/>
          </a:xfrm>
          <a:prstGeom prst="rect">
            <a:avLst/>
          </a:prstGeom>
          <a:noFill/>
          <a:ln>
            <a:noFill/>
          </a:ln>
        </p:spPr>
        <p:txBody>
          <a:bodyPr anchorCtr="0" anchor="ctr" bIns="0" lIns="0" spcFirstLastPara="1" rIns="0" wrap="square" tIns="0">
            <a:noAutofit/>
          </a:bodyPr>
          <a:lstStyle>
            <a:lvl1pPr lvl="0" rtl="0" algn="l">
              <a:lnSpc>
                <a:spcPct val="93000"/>
              </a:lnSpc>
              <a:spcBef>
                <a:spcPts val="0"/>
              </a:spcBef>
              <a:spcAft>
                <a:spcPts val="0"/>
              </a:spcAft>
              <a:buSzPts val="1400"/>
              <a:buNone/>
              <a:defRPr/>
            </a:lvl1pPr>
            <a:lvl2pPr lvl="1" rtl="0" algn="l">
              <a:lnSpc>
                <a:spcPct val="93000"/>
              </a:lnSpc>
              <a:spcBef>
                <a:spcPts val="0"/>
              </a:spcBef>
              <a:spcAft>
                <a:spcPts val="0"/>
              </a:spcAft>
              <a:buSzPts val="1400"/>
              <a:buNone/>
              <a:defRPr/>
            </a:lvl2pPr>
            <a:lvl3pPr lvl="2" rtl="0" algn="l">
              <a:lnSpc>
                <a:spcPct val="93000"/>
              </a:lnSpc>
              <a:spcBef>
                <a:spcPts val="0"/>
              </a:spcBef>
              <a:spcAft>
                <a:spcPts val="0"/>
              </a:spcAft>
              <a:buSzPts val="1400"/>
              <a:buNone/>
              <a:defRPr/>
            </a:lvl3pPr>
            <a:lvl4pPr lvl="3" rtl="0" algn="l">
              <a:lnSpc>
                <a:spcPct val="93000"/>
              </a:lnSpc>
              <a:spcBef>
                <a:spcPts val="0"/>
              </a:spcBef>
              <a:spcAft>
                <a:spcPts val="0"/>
              </a:spcAft>
              <a:buSzPts val="1400"/>
              <a:buNone/>
              <a:defRPr/>
            </a:lvl4pPr>
            <a:lvl5pPr lvl="4" rtl="0" algn="l">
              <a:lnSpc>
                <a:spcPct val="93000"/>
              </a:lnSpc>
              <a:spcBef>
                <a:spcPts val="0"/>
              </a:spcBef>
              <a:spcAft>
                <a:spcPts val="0"/>
              </a:spcAft>
              <a:buSzPts val="1400"/>
              <a:buNone/>
              <a:defRPr/>
            </a:lvl5pPr>
            <a:lvl6pPr lvl="5" rtl="0" algn="l">
              <a:lnSpc>
                <a:spcPct val="93000"/>
              </a:lnSpc>
              <a:spcBef>
                <a:spcPts val="0"/>
              </a:spcBef>
              <a:spcAft>
                <a:spcPts val="0"/>
              </a:spcAft>
              <a:buSzPts val="1400"/>
              <a:buNone/>
              <a:defRPr/>
            </a:lvl6pPr>
            <a:lvl7pPr lvl="6" rtl="0" algn="l">
              <a:lnSpc>
                <a:spcPct val="93000"/>
              </a:lnSpc>
              <a:spcBef>
                <a:spcPts val="0"/>
              </a:spcBef>
              <a:spcAft>
                <a:spcPts val="0"/>
              </a:spcAft>
              <a:buSzPts val="1400"/>
              <a:buNone/>
              <a:defRPr/>
            </a:lvl7pPr>
            <a:lvl8pPr lvl="7" rtl="0" algn="l">
              <a:lnSpc>
                <a:spcPct val="93000"/>
              </a:lnSpc>
              <a:spcBef>
                <a:spcPts val="0"/>
              </a:spcBef>
              <a:spcAft>
                <a:spcPts val="0"/>
              </a:spcAft>
              <a:buSzPts val="1400"/>
              <a:buNone/>
              <a:defRPr/>
            </a:lvl8pPr>
            <a:lvl9pPr lvl="8" rtl="0" algn="l">
              <a:lnSpc>
                <a:spcPct val="93000"/>
              </a:lnSpc>
              <a:spcBef>
                <a:spcPts val="0"/>
              </a:spcBef>
              <a:spcAft>
                <a:spcPts val="0"/>
              </a:spcAft>
              <a:buSzPts val="1400"/>
              <a:buNone/>
              <a:defRPr/>
            </a:lvl9pPr>
          </a:lstStyle>
          <a:p/>
        </p:txBody>
      </p:sp>
      <p:sp>
        <p:nvSpPr>
          <p:cNvPr id="98" name="Google Shape;98;p15"/>
          <p:cNvSpPr txBox="1"/>
          <p:nvPr>
            <p:ph idx="1" type="subTitle"/>
          </p:nvPr>
        </p:nvSpPr>
        <p:spPr>
          <a:xfrm>
            <a:off x="1371600" y="3886200"/>
            <a:ext cx="6400800" cy="1752600"/>
          </a:xfrm>
          <a:prstGeom prst="rect">
            <a:avLst/>
          </a:prstGeom>
          <a:noFill/>
          <a:ln>
            <a:noFill/>
          </a:ln>
        </p:spPr>
        <p:txBody>
          <a:bodyPr anchorCtr="0" anchor="t" bIns="0" lIns="0" spcFirstLastPara="1" rIns="0" wrap="square" tIns="29875">
            <a:noAutofit/>
          </a:bodyPr>
          <a:lstStyle>
            <a:lvl1pPr lvl="0" rtl="0" algn="l">
              <a:lnSpc>
                <a:spcPct val="93000"/>
              </a:lnSpc>
              <a:spcBef>
                <a:spcPts val="0"/>
              </a:spcBef>
              <a:spcAft>
                <a:spcPts val="0"/>
              </a:spcAft>
              <a:buSzPts val="1400"/>
              <a:buNone/>
              <a:defRPr/>
            </a:lvl1pPr>
            <a:lvl2pPr lvl="1" rtl="0" algn="l">
              <a:lnSpc>
                <a:spcPct val="93000"/>
              </a:lnSpc>
              <a:spcBef>
                <a:spcPts val="1400"/>
              </a:spcBef>
              <a:spcAft>
                <a:spcPts val="0"/>
              </a:spcAft>
              <a:buSzPts val="1400"/>
              <a:buNone/>
              <a:defRPr/>
            </a:lvl2pPr>
            <a:lvl3pPr lvl="2" rtl="0" algn="l">
              <a:lnSpc>
                <a:spcPct val="93000"/>
              </a:lnSpc>
              <a:spcBef>
                <a:spcPts val="1100"/>
              </a:spcBef>
              <a:spcAft>
                <a:spcPts val="0"/>
              </a:spcAft>
              <a:buSzPts val="1400"/>
              <a:buNone/>
              <a:defRPr/>
            </a:lvl3pPr>
            <a:lvl4pPr lvl="3" rtl="0" algn="l">
              <a:lnSpc>
                <a:spcPct val="93000"/>
              </a:lnSpc>
              <a:spcBef>
                <a:spcPts val="800"/>
              </a:spcBef>
              <a:spcAft>
                <a:spcPts val="0"/>
              </a:spcAft>
              <a:buSzPts val="1400"/>
              <a:buNone/>
              <a:defRPr/>
            </a:lvl4pPr>
            <a:lvl5pPr lvl="4" rtl="0" algn="l">
              <a:lnSpc>
                <a:spcPct val="93000"/>
              </a:lnSpc>
              <a:spcBef>
                <a:spcPts val="500"/>
              </a:spcBef>
              <a:spcAft>
                <a:spcPts val="0"/>
              </a:spcAft>
              <a:buSzPts val="1400"/>
              <a:buNone/>
              <a:defRPr/>
            </a:lvl5pPr>
            <a:lvl6pPr lvl="5" rtl="0" algn="l">
              <a:lnSpc>
                <a:spcPct val="93000"/>
              </a:lnSpc>
              <a:spcBef>
                <a:spcPts val="200"/>
              </a:spcBef>
              <a:spcAft>
                <a:spcPts val="0"/>
              </a:spcAft>
              <a:buSzPts val="1400"/>
              <a:buNone/>
              <a:defRPr/>
            </a:lvl6pPr>
            <a:lvl7pPr lvl="6" rtl="0" algn="l">
              <a:lnSpc>
                <a:spcPct val="93000"/>
              </a:lnSpc>
              <a:spcBef>
                <a:spcPts val="200"/>
              </a:spcBef>
              <a:spcAft>
                <a:spcPts val="0"/>
              </a:spcAft>
              <a:buSzPts val="1400"/>
              <a:buNone/>
              <a:defRPr/>
            </a:lvl7pPr>
            <a:lvl8pPr lvl="7" rtl="0" algn="l">
              <a:lnSpc>
                <a:spcPct val="93000"/>
              </a:lnSpc>
              <a:spcBef>
                <a:spcPts val="200"/>
              </a:spcBef>
              <a:spcAft>
                <a:spcPts val="0"/>
              </a:spcAft>
              <a:buSzPts val="1400"/>
              <a:buNone/>
              <a:defRPr/>
            </a:lvl8pPr>
            <a:lvl9pPr lvl="8" rtl="0" algn="l">
              <a:lnSpc>
                <a:spcPct val="93000"/>
              </a:lnSpc>
              <a:spcBef>
                <a:spcPts val="200"/>
              </a:spcBef>
              <a:spcAft>
                <a:spcPts val="200"/>
              </a:spcAft>
              <a:buSzPts val="1400"/>
              <a:buNone/>
              <a:defRPr/>
            </a:lvl9pPr>
          </a:lstStyle>
          <a:p/>
        </p:txBody>
      </p:sp>
      <p:sp>
        <p:nvSpPr>
          <p:cNvPr id="99" name="Google Shape;99;p15"/>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00" name="Google Shape;100;p15"/>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01" name="Google Shape;101;p15"/>
          <p:cNvSpPr txBox="1"/>
          <p:nvPr>
            <p:ph idx="12" type="sldNum"/>
          </p:nvPr>
        </p:nvSpPr>
        <p:spPr>
          <a:xfrm>
            <a:off x="5241925" y="8742362"/>
            <a:ext cx="1701900" cy="660300"/>
          </a:xfrm>
          <a:prstGeom prst="rect">
            <a:avLst/>
          </a:prstGeom>
          <a:noFill/>
          <a:ln>
            <a:noFill/>
          </a:ln>
        </p:spPr>
        <p:txBody>
          <a:bodyPr anchorCtr="0" anchor="t" bIns="45000" lIns="90000" spcFirstLastPara="1" rIns="90000" wrap="square" tIns="45000">
            <a:noAutofit/>
          </a:bodyPr>
          <a:lstStyle>
            <a:lvl1pPr indent="0" lvl="0"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1pPr>
            <a:lvl2pPr indent="0" lvl="1"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2pPr>
            <a:lvl3pPr indent="0" lvl="2"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indent="0" lvl="3"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4pPr>
            <a:lvl5pPr indent="0" lvl="4"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5pPr>
            <a:lvl6pPr indent="0" lvl="5"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6pPr>
            <a:lvl7pPr indent="0" lvl="6"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7pPr>
            <a:lvl8pPr indent="0" lvl="7"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8pPr>
            <a:lvl9pPr indent="0" lvl="8"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2" name="Shape 102"/>
        <p:cNvGrpSpPr/>
        <p:nvPr/>
      </p:nvGrpSpPr>
      <p:grpSpPr>
        <a:xfrm>
          <a:off x="0" y="0"/>
          <a:ext cx="0" cy="0"/>
          <a:chOff x="0" y="0"/>
          <a:chExt cx="0" cy="0"/>
        </a:xfrm>
      </p:grpSpPr>
      <p:sp>
        <p:nvSpPr>
          <p:cNvPr id="103" name="Google Shape;103;p16"/>
          <p:cNvSpPr txBox="1"/>
          <p:nvPr>
            <p:ph idx="10" type="dt"/>
          </p:nvPr>
        </p:nvSpPr>
        <p:spPr>
          <a:xfrm>
            <a:off x="365125" y="8742363"/>
            <a:ext cx="1708200" cy="666900"/>
          </a:xfrm>
          <a:prstGeom prst="rect">
            <a:avLst/>
          </a:prstGeom>
          <a:noFill/>
          <a:ln>
            <a:noFill/>
          </a:ln>
        </p:spPr>
        <p:txBody>
          <a:bodyPr anchorCtr="0" anchor="t" bIns="48325" lIns="96650" spcFirstLastPara="1" rIns="96650" wrap="square" tIns="48325">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4" name="Google Shape;104;p16"/>
          <p:cNvSpPr txBox="1"/>
          <p:nvPr>
            <p:ph idx="11" type="ftr"/>
          </p:nvPr>
        </p:nvSpPr>
        <p:spPr>
          <a:xfrm>
            <a:off x="2498725" y="8742363"/>
            <a:ext cx="2317800" cy="666900"/>
          </a:xfrm>
          <a:prstGeom prst="rect">
            <a:avLst/>
          </a:prstGeom>
          <a:noFill/>
          <a:ln>
            <a:noFill/>
          </a:ln>
        </p:spPr>
        <p:txBody>
          <a:bodyPr anchorCtr="0" anchor="t" bIns="48325" lIns="96650" spcFirstLastPara="1" rIns="96650" wrap="square" tIns="48325">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5" name="Google Shape;105;p16"/>
          <p:cNvSpPr txBox="1"/>
          <p:nvPr>
            <p:ph idx="12" type="sldNum"/>
          </p:nvPr>
        </p:nvSpPr>
        <p:spPr>
          <a:xfrm>
            <a:off x="5241925" y="8742363"/>
            <a:ext cx="1708200" cy="66690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549275" y="2982913"/>
            <a:ext cx="6216650" cy="20574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 name="Google Shape;21;p3"/>
          <p:cNvSpPr txBox="1"/>
          <p:nvPr>
            <p:ph idx="1" type="subTitle"/>
          </p:nvPr>
        </p:nvSpPr>
        <p:spPr>
          <a:xfrm>
            <a:off x="1096963" y="5440363"/>
            <a:ext cx="5121275" cy="2454275"/>
          </a:xfrm>
          <a:prstGeom prst="rect">
            <a:avLst/>
          </a:prstGeom>
          <a:noFill/>
          <a:ln>
            <a:noFill/>
          </a:ln>
        </p:spPr>
        <p:txBody>
          <a:bodyPr anchorCtr="0" anchor="t" bIns="48325" lIns="96650" spcFirstLastPara="1" rIns="96650" wrap="square" tIns="48325">
            <a:noAutofit/>
          </a:bodyPr>
          <a:lstStyle>
            <a:lvl1pPr lvl="0" algn="ctr">
              <a:lnSpc>
                <a:spcPct val="100000"/>
              </a:lnSpc>
              <a:spcBef>
                <a:spcPts val="680"/>
              </a:spcBef>
              <a:spcAft>
                <a:spcPts val="0"/>
              </a:spcAft>
              <a:buClr>
                <a:schemeClr val="dk1"/>
              </a:buClr>
              <a:buSzPts val="3400"/>
              <a:buFont typeface="Arial"/>
              <a:buNone/>
              <a:defRPr/>
            </a:lvl1pPr>
            <a:lvl2pPr lvl="1" algn="ctr">
              <a:lnSpc>
                <a:spcPct val="100000"/>
              </a:lnSpc>
              <a:spcBef>
                <a:spcPts val="600"/>
              </a:spcBef>
              <a:spcAft>
                <a:spcPts val="0"/>
              </a:spcAft>
              <a:buClr>
                <a:schemeClr val="dk1"/>
              </a:buClr>
              <a:buSzPts val="3000"/>
              <a:buFont typeface="Arial"/>
              <a:buNone/>
              <a:defRPr/>
            </a:lvl2pPr>
            <a:lvl3pPr lvl="2" algn="ctr">
              <a:lnSpc>
                <a:spcPct val="100000"/>
              </a:lnSpc>
              <a:spcBef>
                <a:spcPts val="500"/>
              </a:spcBef>
              <a:spcAft>
                <a:spcPts val="0"/>
              </a:spcAft>
              <a:buClr>
                <a:schemeClr val="dk1"/>
              </a:buClr>
              <a:buSzPts val="2500"/>
              <a:buFont typeface="Arial"/>
              <a:buNone/>
              <a:defRPr/>
            </a:lvl3pPr>
            <a:lvl4pPr lvl="3" algn="ctr">
              <a:lnSpc>
                <a:spcPct val="100000"/>
              </a:lnSpc>
              <a:spcBef>
                <a:spcPts val="420"/>
              </a:spcBef>
              <a:spcAft>
                <a:spcPts val="0"/>
              </a:spcAft>
              <a:buClr>
                <a:schemeClr val="dk1"/>
              </a:buClr>
              <a:buSzPts val="2100"/>
              <a:buFont typeface="Arial"/>
              <a:buNone/>
              <a:defRPr/>
            </a:lvl4pPr>
            <a:lvl5pPr lvl="4" algn="ctr">
              <a:lnSpc>
                <a:spcPct val="100000"/>
              </a:lnSpc>
              <a:spcBef>
                <a:spcPts val="420"/>
              </a:spcBef>
              <a:spcAft>
                <a:spcPts val="0"/>
              </a:spcAft>
              <a:buClr>
                <a:schemeClr val="dk1"/>
              </a:buClr>
              <a:buSzPts val="2100"/>
              <a:buFont typeface="Arial"/>
              <a:buNone/>
              <a:defRPr/>
            </a:lvl5pPr>
            <a:lvl6pPr lvl="5" algn="ctr">
              <a:lnSpc>
                <a:spcPct val="100000"/>
              </a:lnSpc>
              <a:spcBef>
                <a:spcPts val="420"/>
              </a:spcBef>
              <a:spcAft>
                <a:spcPts val="0"/>
              </a:spcAft>
              <a:buClr>
                <a:schemeClr val="dk1"/>
              </a:buClr>
              <a:buSzPts val="2100"/>
              <a:buFont typeface="Arial"/>
              <a:buNone/>
              <a:defRPr/>
            </a:lvl6pPr>
            <a:lvl7pPr lvl="6" algn="ctr">
              <a:lnSpc>
                <a:spcPct val="100000"/>
              </a:lnSpc>
              <a:spcBef>
                <a:spcPts val="420"/>
              </a:spcBef>
              <a:spcAft>
                <a:spcPts val="0"/>
              </a:spcAft>
              <a:buClr>
                <a:schemeClr val="dk1"/>
              </a:buClr>
              <a:buSzPts val="2100"/>
              <a:buFont typeface="Arial"/>
              <a:buNone/>
              <a:defRPr/>
            </a:lvl7pPr>
            <a:lvl8pPr lvl="7" algn="ctr">
              <a:lnSpc>
                <a:spcPct val="100000"/>
              </a:lnSpc>
              <a:spcBef>
                <a:spcPts val="420"/>
              </a:spcBef>
              <a:spcAft>
                <a:spcPts val="0"/>
              </a:spcAft>
              <a:buClr>
                <a:schemeClr val="dk1"/>
              </a:buClr>
              <a:buSzPts val="2100"/>
              <a:buFont typeface="Arial"/>
              <a:buNone/>
              <a:defRPr/>
            </a:lvl8pPr>
            <a:lvl9pPr lvl="8" algn="ctr">
              <a:lnSpc>
                <a:spcPct val="100000"/>
              </a:lnSpc>
              <a:spcBef>
                <a:spcPts val="420"/>
              </a:spcBef>
              <a:spcAft>
                <a:spcPts val="0"/>
              </a:spcAft>
              <a:buClr>
                <a:schemeClr val="dk1"/>
              </a:buClr>
              <a:buSzPts val="2100"/>
              <a:buFont typeface="Arial"/>
              <a:buNone/>
              <a:defRPr/>
            </a:lvl9pPr>
          </a:lstStyle>
          <a:p/>
        </p:txBody>
      </p:sp>
      <p:sp>
        <p:nvSpPr>
          <p:cNvPr id="22" name="Google Shape;22;p3"/>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3"/>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 name="Google Shape;27;p4"/>
          <p:cNvSpPr txBox="1"/>
          <p:nvPr>
            <p:ph idx="1" type="body"/>
          </p:nvPr>
        </p:nvSpPr>
        <p:spPr>
          <a:xfrm>
            <a:off x="365125" y="2239963"/>
            <a:ext cx="6584950" cy="6335712"/>
          </a:xfrm>
          <a:prstGeom prst="rect">
            <a:avLst/>
          </a:prstGeom>
          <a:noFill/>
          <a:ln>
            <a:noFill/>
          </a:ln>
        </p:spPr>
        <p:txBody>
          <a:bodyPr anchorCtr="0" anchor="t" bIns="48325" lIns="96650" spcFirstLastPara="1" rIns="96650" wrap="square" tIns="48325">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8" name="Google Shape;28;p4"/>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4"/>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577850" y="6169025"/>
            <a:ext cx="6218238" cy="1908175"/>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b="1" sz="4000"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 name="Google Shape;33;p5"/>
          <p:cNvSpPr txBox="1"/>
          <p:nvPr>
            <p:ph idx="1" type="body"/>
          </p:nvPr>
        </p:nvSpPr>
        <p:spPr>
          <a:xfrm>
            <a:off x="577850" y="4068763"/>
            <a:ext cx="6218238" cy="2100262"/>
          </a:xfrm>
          <a:prstGeom prst="rect">
            <a:avLst/>
          </a:prstGeom>
          <a:noFill/>
          <a:ln>
            <a:noFill/>
          </a:ln>
        </p:spPr>
        <p:txBody>
          <a:bodyPr anchorCtr="0" anchor="b" bIns="48325" lIns="96650" spcFirstLastPara="1" rIns="96650" wrap="square" tIns="48325">
            <a:noAutofit/>
          </a:bodyPr>
          <a:lstStyle>
            <a:lvl1pPr indent="-228600" lvl="0" marL="457200" algn="l">
              <a:lnSpc>
                <a:spcPct val="100000"/>
              </a:lnSpc>
              <a:spcBef>
                <a:spcPts val="400"/>
              </a:spcBef>
              <a:spcAft>
                <a:spcPts val="0"/>
              </a:spcAft>
              <a:buClr>
                <a:schemeClr val="dk1"/>
              </a:buClr>
              <a:buSzPts val="2000"/>
              <a:buFont typeface="Arial"/>
              <a:buNone/>
              <a:defRPr sz="2000"/>
            </a:lvl1pPr>
            <a:lvl2pPr indent="-228600" lvl="1" marL="914400" algn="l">
              <a:lnSpc>
                <a:spcPct val="100000"/>
              </a:lnSpc>
              <a:spcBef>
                <a:spcPts val="360"/>
              </a:spcBef>
              <a:spcAft>
                <a:spcPts val="0"/>
              </a:spcAft>
              <a:buClr>
                <a:schemeClr val="dk1"/>
              </a:buClr>
              <a:buSzPts val="1800"/>
              <a:buFont typeface="Arial"/>
              <a:buNone/>
              <a:defRPr sz="1800"/>
            </a:lvl2pPr>
            <a:lvl3pPr indent="-228600" lvl="2" marL="1371600" algn="l">
              <a:lnSpc>
                <a:spcPct val="100000"/>
              </a:lnSpc>
              <a:spcBef>
                <a:spcPts val="320"/>
              </a:spcBef>
              <a:spcAft>
                <a:spcPts val="0"/>
              </a:spcAft>
              <a:buClr>
                <a:schemeClr val="dk1"/>
              </a:buClr>
              <a:buSzPts val="1600"/>
              <a:buFont typeface="Arial"/>
              <a:buNone/>
              <a:defRPr sz="1600"/>
            </a:lvl3pPr>
            <a:lvl4pPr indent="-228600" lvl="3" marL="1828800" algn="l">
              <a:lnSpc>
                <a:spcPct val="100000"/>
              </a:lnSpc>
              <a:spcBef>
                <a:spcPts val="280"/>
              </a:spcBef>
              <a:spcAft>
                <a:spcPts val="0"/>
              </a:spcAft>
              <a:buClr>
                <a:schemeClr val="dk1"/>
              </a:buClr>
              <a:buSzPts val="1400"/>
              <a:buFont typeface="Arial"/>
              <a:buNone/>
              <a:defRPr sz="1400"/>
            </a:lvl4pPr>
            <a:lvl5pPr indent="-228600" lvl="4" marL="2286000" algn="l">
              <a:lnSpc>
                <a:spcPct val="100000"/>
              </a:lnSpc>
              <a:spcBef>
                <a:spcPts val="280"/>
              </a:spcBef>
              <a:spcAft>
                <a:spcPts val="0"/>
              </a:spcAft>
              <a:buClr>
                <a:schemeClr val="dk1"/>
              </a:buClr>
              <a:buSzPts val="1400"/>
              <a:buFont typeface="Arial"/>
              <a:buNone/>
              <a:defRPr sz="1400"/>
            </a:lvl5pPr>
            <a:lvl6pPr indent="-228600" lvl="5" marL="2743200" algn="l">
              <a:lnSpc>
                <a:spcPct val="100000"/>
              </a:lnSpc>
              <a:spcBef>
                <a:spcPts val="280"/>
              </a:spcBef>
              <a:spcAft>
                <a:spcPts val="0"/>
              </a:spcAft>
              <a:buClr>
                <a:schemeClr val="dk1"/>
              </a:buClr>
              <a:buSzPts val="1400"/>
              <a:buFont typeface="Arial"/>
              <a:buNone/>
              <a:defRPr sz="1400"/>
            </a:lvl6pPr>
            <a:lvl7pPr indent="-228600" lvl="6" marL="3200400" algn="l">
              <a:lnSpc>
                <a:spcPct val="100000"/>
              </a:lnSpc>
              <a:spcBef>
                <a:spcPts val="280"/>
              </a:spcBef>
              <a:spcAft>
                <a:spcPts val="0"/>
              </a:spcAft>
              <a:buClr>
                <a:schemeClr val="dk1"/>
              </a:buClr>
              <a:buSzPts val="1400"/>
              <a:buFont typeface="Arial"/>
              <a:buNone/>
              <a:defRPr sz="1400"/>
            </a:lvl7pPr>
            <a:lvl8pPr indent="-228600" lvl="7" marL="3657600" algn="l">
              <a:lnSpc>
                <a:spcPct val="100000"/>
              </a:lnSpc>
              <a:spcBef>
                <a:spcPts val="280"/>
              </a:spcBef>
              <a:spcAft>
                <a:spcPts val="0"/>
              </a:spcAft>
              <a:buClr>
                <a:schemeClr val="dk1"/>
              </a:buClr>
              <a:buSzPts val="1400"/>
              <a:buFont typeface="Arial"/>
              <a:buNone/>
              <a:defRPr sz="1400"/>
            </a:lvl8pPr>
            <a:lvl9pPr indent="-228600" lvl="8" marL="4114800" algn="l">
              <a:lnSpc>
                <a:spcPct val="100000"/>
              </a:lnSpc>
              <a:spcBef>
                <a:spcPts val="280"/>
              </a:spcBef>
              <a:spcAft>
                <a:spcPts val="0"/>
              </a:spcAft>
              <a:buClr>
                <a:schemeClr val="dk1"/>
              </a:buClr>
              <a:buSzPts val="1400"/>
              <a:buFont typeface="Arial"/>
              <a:buNone/>
              <a:defRPr sz="1400"/>
            </a:lvl9pPr>
          </a:lstStyle>
          <a:p/>
        </p:txBody>
      </p:sp>
      <p:sp>
        <p:nvSpPr>
          <p:cNvPr id="34" name="Google Shape;34;p5"/>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5"/>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5"/>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9" name="Google Shape;39;p6"/>
          <p:cNvSpPr txBox="1"/>
          <p:nvPr>
            <p:ph idx="1" type="body"/>
          </p:nvPr>
        </p:nvSpPr>
        <p:spPr>
          <a:xfrm>
            <a:off x="365125" y="2239963"/>
            <a:ext cx="3216275" cy="6335712"/>
          </a:xfrm>
          <a:prstGeom prst="rect">
            <a:avLst/>
          </a:prstGeom>
          <a:noFill/>
          <a:ln>
            <a:noFill/>
          </a:ln>
        </p:spPr>
        <p:txBody>
          <a:bodyPr anchorCtr="0" anchor="t" bIns="48325" lIns="96650" spcFirstLastPara="1" rIns="96650" wrap="square" tIns="48325">
            <a:noAutofit/>
          </a:bodyPr>
          <a:lstStyle>
            <a:lvl1pPr indent="-406400" lvl="0" marL="457200" algn="l">
              <a:lnSpc>
                <a:spcPct val="100000"/>
              </a:lnSpc>
              <a:spcBef>
                <a:spcPts val="560"/>
              </a:spcBef>
              <a:spcAft>
                <a:spcPts val="0"/>
              </a:spcAft>
              <a:buClr>
                <a:schemeClr val="dk1"/>
              </a:buClr>
              <a:buSzPts val="2800"/>
              <a:buFont typeface="Arial"/>
              <a:buChar char="•"/>
              <a:defRPr sz="2800"/>
            </a:lvl1pPr>
            <a:lvl2pPr indent="-381000" lvl="1" marL="914400" algn="l">
              <a:lnSpc>
                <a:spcPct val="100000"/>
              </a:lnSpc>
              <a:spcBef>
                <a:spcPts val="480"/>
              </a:spcBef>
              <a:spcAft>
                <a:spcPts val="0"/>
              </a:spcAft>
              <a:buClr>
                <a:schemeClr val="dk1"/>
              </a:buClr>
              <a:buSzPts val="2400"/>
              <a:buFont typeface="Arial"/>
              <a:buChar char="–"/>
              <a:defRPr sz="2400"/>
            </a:lvl2pPr>
            <a:lvl3pPr indent="-355600" lvl="2" marL="1371600" algn="l">
              <a:lnSpc>
                <a:spcPct val="100000"/>
              </a:lnSpc>
              <a:spcBef>
                <a:spcPts val="400"/>
              </a:spcBef>
              <a:spcAft>
                <a:spcPts val="0"/>
              </a:spcAft>
              <a:buClr>
                <a:schemeClr val="dk1"/>
              </a:buClr>
              <a:buSzPts val="2000"/>
              <a:buFont typeface="Arial"/>
              <a:buChar char="•"/>
              <a:defRPr sz="2000"/>
            </a:lvl3pPr>
            <a:lvl4pPr indent="-342900" lvl="3" marL="1828800" algn="l">
              <a:lnSpc>
                <a:spcPct val="100000"/>
              </a:lnSpc>
              <a:spcBef>
                <a:spcPts val="360"/>
              </a:spcBef>
              <a:spcAft>
                <a:spcPts val="0"/>
              </a:spcAft>
              <a:buClr>
                <a:schemeClr val="dk1"/>
              </a:buClr>
              <a:buSzPts val="1800"/>
              <a:buFont typeface="Arial"/>
              <a:buChar char="–"/>
              <a:defRPr sz="1800"/>
            </a:lvl4pPr>
            <a:lvl5pPr indent="-342900" lvl="4" marL="2286000" algn="l">
              <a:lnSpc>
                <a:spcPct val="100000"/>
              </a:lnSpc>
              <a:spcBef>
                <a:spcPts val="360"/>
              </a:spcBef>
              <a:spcAft>
                <a:spcPts val="0"/>
              </a:spcAft>
              <a:buClr>
                <a:schemeClr val="dk1"/>
              </a:buClr>
              <a:buSzPts val="1800"/>
              <a:buFont typeface="Arial"/>
              <a:buChar char="»"/>
              <a:defRPr sz="1800"/>
            </a:lvl5pPr>
            <a:lvl6pPr indent="-342900" lvl="5" marL="2743200" algn="l">
              <a:lnSpc>
                <a:spcPct val="100000"/>
              </a:lnSpc>
              <a:spcBef>
                <a:spcPts val="360"/>
              </a:spcBef>
              <a:spcAft>
                <a:spcPts val="0"/>
              </a:spcAft>
              <a:buClr>
                <a:schemeClr val="dk1"/>
              </a:buClr>
              <a:buSzPts val="1800"/>
              <a:buFont typeface="Arial"/>
              <a:buChar char="»"/>
              <a:defRPr sz="1800"/>
            </a:lvl6pPr>
            <a:lvl7pPr indent="-342900" lvl="6" marL="3200400" algn="l">
              <a:lnSpc>
                <a:spcPct val="100000"/>
              </a:lnSpc>
              <a:spcBef>
                <a:spcPts val="360"/>
              </a:spcBef>
              <a:spcAft>
                <a:spcPts val="0"/>
              </a:spcAft>
              <a:buClr>
                <a:schemeClr val="dk1"/>
              </a:buClr>
              <a:buSzPts val="1800"/>
              <a:buFont typeface="Arial"/>
              <a:buChar char="»"/>
              <a:defRPr sz="1800"/>
            </a:lvl7pPr>
            <a:lvl8pPr indent="-342900" lvl="7" marL="3657600" algn="l">
              <a:lnSpc>
                <a:spcPct val="100000"/>
              </a:lnSpc>
              <a:spcBef>
                <a:spcPts val="360"/>
              </a:spcBef>
              <a:spcAft>
                <a:spcPts val="0"/>
              </a:spcAft>
              <a:buClr>
                <a:schemeClr val="dk1"/>
              </a:buClr>
              <a:buSzPts val="1800"/>
              <a:buFont typeface="Arial"/>
              <a:buChar char="»"/>
              <a:defRPr sz="1800"/>
            </a:lvl8pPr>
            <a:lvl9pPr indent="-342900" lvl="8" marL="4114800" algn="l">
              <a:lnSpc>
                <a:spcPct val="100000"/>
              </a:lnSpc>
              <a:spcBef>
                <a:spcPts val="360"/>
              </a:spcBef>
              <a:spcAft>
                <a:spcPts val="0"/>
              </a:spcAft>
              <a:buClr>
                <a:schemeClr val="dk1"/>
              </a:buClr>
              <a:buSzPts val="1800"/>
              <a:buFont typeface="Arial"/>
              <a:buChar char="»"/>
              <a:defRPr sz="1800"/>
            </a:lvl9pPr>
          </a:lstStyle>
          <a:p/>
        </p:txBody>
      </p:sp>
      <p:sp>
        <p:nvSpPr>
          <p:cNvPr id="40" name="Google Shape;40;p6"/>
          <p:cNvSpPr txBox="1"/>
          <p:nvPr>
            <p:ph idx="2" type="body"/>
          </p:nvPr>
        </p:nvSpPr>
        <p:spPr>
          <a:xfrm>
            <a:off x="3733800" y="2239963"/>
            <a:ext cx="3216275" cy="6335712"/>
          </a:xfrm>
          <a:prstGeom prst="rect">
            <a:avLst/>
          </a:prstGeom>
          <a:noFill/>
          <a:ln>
            <a:noFill/>
          </a:ln>
        </p:spPr>
        <p:txBody>
          <a:bodyPr anchorCtr="0" anchor="t" bIns="48325" lIns="96650" spcFirstLastPara="1" rIns="96650" wrap="square" tIns="48325">
            <a:noAutofit/>
          </a:bodyPr>
          <a:lstStyle>
            <a:lvl1pPr indent="-406400" lvl="0" marL="457200" algn="l">
              <a:lnSpc>
                <a:spcPct val="100000"/>
              </a:lnSpc>
              <a:spcBef>
                <a:spcPts val="560"/>
              </a:spcBef>
              <a:spcAft>
                <a:spcPts val="0"/>
              </a:spcAft>
              <a:buClr>
                <a:schemeClr val="dk1"/>
              </a:buClr>
              <a:buSzPts val="2800"/>
              <a:buFont typeface="Arial"/>
              <a:buChar char="•"/>
              <a:defRPr sz="2800"/>
            </a:lvl1pPr>
            <a:lvl2pPr indent="-381000" lvl="1" marL="914400" algn="l">
              <a:lnSpc>
                <a:spcPct val="100000"/>
              </a:lnSpc>
              <a:spcBef>
                <a:spcPts val="480"/>
              </a:spcBef>
              <a:spcAft>
                <a:spcPts val="0"/>
              </a:spcAft>
              <a:buClr>
                <a:schemeClr val="dk1"/>
              </a:buClr>
              <a:buSzPts val="2400"/>
              <a:buFont typeface="Arial"/>
              <a:buChar char="–"/>
              <a:defRPr sz="2400"/>
            </a:lvl2pPr>
            <a:lvl3pPr indent="-355600" lvl="2" marL="1371600" algn="l">
              <a:lnSpc>
                <a:spcPct val="100000"/>
              </a:lnSpc>
              <a:spcBef>
                <a:spcPts val="400"/>
              </a:spcBef>
              <a:spcAft>
                <a:spcPts val="0"/>
              </a:spcAft>
              <a:buClr>
                <a:schemeClr val="dk1"/>
              </a:buClr>
              <a:buSzPts val="2000"/>
              <a:buFont typeface="Arial"/>
              <a:buChar char="•"/>
              <a:defRPr sz="2000"/>
            </a:lvl3pPr>
            <a:lvl4pPr indent="-342900" lvl="3" marL="1828800" algn="l">
              <a:lnSpc>
                <a:spcPct val="100000"/>
              </a:lnSpc>
              <a:spcBef>
                <a:spcPts val="360"/>
              </a:spcBef>
              <a:spcAft>
                <a:spcPts val="0"/>
              </a:spcAft>
              <a:buClr>
                <a:schemeClr val="dk1"/>
              </a:buClr>
              <a:buSzPts val="1800"/>
              <a:buFont typeface="Arial"/>
              <a:buChar char="–"/>
              <a:defRPr sz="1800"/>
            </a:lvl4pPr>
            <a:lvl5pPr indent="-342900" lvl="4" marL="2286000" algn="l">
              <a:lnSpc>
                <a:spcPct val="100000"/>
              </a:lnSpc>
              <a:spcBef>
                <a:spcPts val="360"/>
              </a:spcBef>
              <a:spcAft>
                <a:spcPts val="0"/>
              </a:spcAft>
              <a:buClr>
                <a:schemeClr val="dk1"/>
              </a:buClr>
              <a:buSzPts val="1800"/>
              <a:buFont typeface="Arial"/>
              <a:buChar char="»"/>
              <a:defRPr sz="1800"/>
            </a:lvl5pPr>
            <a:lvl6pPr indent="-342900" lvl="5" marL="2743200" algn="l">
              <a:lnSpc>
                <a:spcPct val="100000"/>
              </a:lnSpc>
              <a:spcBef>
                <a:spcPts val="360"/>
              </a:spcBef>
              <a:spcAft>
                <a:spcPts val="0"/>
              </a:spcAft>
              <a:buClr>
                <a:schemeClr val="dk1"/>
              </a:buClr>
              <a:buSzPts val="1800"/>
              <a:buFont typeface="Arial"/>
              <a:buChar char="»"/>
              <a:defRPr sz="1800"/>
            </a:lvl6pPr>
            <a:lvl7pPr indent="-342900" lvl="6" marL="3200400" algn="l">
              <a:lnSpc>
                <a:spcPct val="100000"/>
              </a:lnSpc>
              <a:spcBef>
                <a:spcPts val="360"/>
              </a:spcBef>
              <a:spcAft>
                <a:spcPts val="0"/>
              </a:spcAft>
              <a:buClr>
                <a:schemeClr val="dk1"/>
              </a:buClr>
              <a:buSzPts val="1800"/>
              <a:buFont typeface="Arial"/>
              <a:buChar char="»"/>
              <a:defRPr sz="1800"/>
            </a:lvl7pPr>
            <a:lvl8pPr indent="-342900" lvl="7" marL="3657600" algn="l">
              <a:lnSpc>
                <a:spcPct val="100000"/>
              </a:lnSpc>
              <a:spcBef>
                <a:spcPts val="360"/>
              </a:spcBef>
              <a:spcAft>
                <a:spcPts val="0"/>
              </a:spcAft>
              <a:buClr>
                <a:schemeClr val="dk1"/>
              </a:buClr>
              <a:buSzPts val="1800"/>
              <a:buFont typeface="Arial"/>
              <a:buChar char="»"/>
              <a:defRPr sz="1800"/>
            </a:lvl8pPr>
            <a:lvl9pPr indent="-342900" lvl="8" marL="4114800" algn="l">
              <a:lnSpc>
                <a:spcPct val="100000"/>
              </a:lnSpc>
              <a:spcBef>
                <a:spcPts val="360"/>
              </a:spcBef>
              <a:spcAft>
                <a:spcPts val="0"/>
              </a:spcAft>
              <a:buClr>
                <a:schemeClr val="dk1"/>
              </a:buClr>
              <a:buSzPts val="1800"/>
              <a:buFont typeface="Arial"/>
              <a:buChar char="»"/>
              <a:defRPr sz="1800"/>
            </a:lvl9pPr>
          </a:lstStyle>
          <a:p/>
        </p:txBody>
      </p:sp>
      <p:sp>
        <p:nvSpPr>
          <p:cNvPr id="41" name="Google Shape;41;p6"/>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6"/>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365125" y="384175"/>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 name="Google Shape;46;p7"/>
          <p:cNvSpPr txBox="1"/>
          <p:nvPr>
            <p:ph idx="1" type="body"/>
          </p:nvPr>
        </p:nvSpPr>
        <p:spPr>
          <a:xfrm>
            <a:off x="365125" y="2149475"/>
            <a:ext cx="3232150" cy="895350"/>
          </a:xfrm>
          <a:prstGeom prst="rect">
            <a:avLst/>
          </a:prstGeom>
          <a:noFill/>
          <a:ln>
            <a:noFill/>
          </a:ln>
        </p:spPr>
        <p:txBody>
          <a:bodyPr anchorCtr="0" anchor="b" bIns="48325" lIns="96650" spcFirstLastPara="1" rIns="96650" wrap="square" tIns="48325">
            <a:noAutofit/>
          </a:bodyPr>
          <a:lstStyle>
            <a:lvl1pPr indent="-228600" lvl="0" marL="457200" algn="l">
              <a:lnSpc>
                <a:spcPct val="100000"/>
              </a:lnSpc>
              <a:spcBef>
                <a:spcPts val="480"/>
              </a:spcBef>
              <a:spcAft>
                <a:spcPts val="0"/>
              </a:spcAft>
              <a:buClr>
                <a:schemeClr val="dk1"/>
              </a:buClr>
              <a:buSzPts val="2400"/>
              <a:buFont typeface="Arial"/>
              <a:buNone/>
              <a:defRPr b="1" sz="2400"/>
            </a:lvl1pPr>
            <a:lvl2pPr indent="-228600" lvl="1" marL="914400" algn="l">
              <a:lnSpc>
                <a:spcPct val="100000"/>
              </a:lnSpc>
              <a:spcBef>
                <a:spcPts val="400"/>
              </a:spcBef>
              <a:spcAft>
                <a:spcPts val="0"/>
              </a:spcAft>
              <a:buClr>
                <a:schemeClr val="dk1"/>
              </a:buClr>
              <a:buSzPts val="2000"/>
              <a:buFont typeface="Arial"/>
              <a:buNone/>
              <a:defRPr b="1" sz="2000"/>
            </a:lvl2pPr>
            <a:lvl3pPr indent="-228600" lvl="2" marL="1371600" algn="l">
              <a:lnSpc>
                <a:spcPct val="100000"/>
              </a:lnSpc>
              <a:spcBef>
                <a:spcPts val="360"/>
              </a:spcBef>
              <a:spcAft>
                <a:spcPts val="0"/>
              </a:spcAft>
              <a:buClr>
                <a:schemeClr val="dk1"/>
              </a:buClr>
              <a:buSzPts val="1800"/>
              <a:buFont typeface="Arial"/>
              <a:buNone/>
              <a:defRPr b="1" sz="1800"/>
            </a:lvl3pPr>
            <a:lvl4pPr indent="-228600" lvl="3" marL="1828800" algn="l">
              <a:lnSpc>
                <a:spcPct val="100000"/>
              </a:lnSpc>
              <a:spcBef>
                <a:spcPts val="320"/>
              </a:spcBef>
              <a:spcAft>
                <a:spcPts val="0"/>
              </a:spcAft>
              <a:buClr>
                <a:schemeClr val="dk1"/>
              </a:buClr>
              <a:buSzPts val="1600"/>
              <a:buFont typeface="Arial"/>
              <a:buNone/>
              <a:defRPr b="1" sz="1600"/>
            </a:lvl4pPr>
            <a:lvl5pPr indent="-228600" lvl="4" marL="2286000" algn="l">
              <a:lnSpc>
                <a:spcPct val="100000"/>
              </a:lnSpc>
              <a:spcBef>
                <a:spcPts val="320"/>
              </a:spcBef>
              <a:spcAft>
                <a:spcPts val="0"/>
              </a:spcAft>
              <a:buClr>
                <a:schemeClr val="dk1"/>
              </a:buClr>
              <a:buSzPts val="1600"/>
              <a:buFont typeface="Arial"/>
              <a:buNone/>
              <a:defRPr b="1" sz="1600"/>
            </a:lvl5pPr>
            <a:lvl6pPr indent="-228600" lvl="5" marL="2743200" algn="l">
              <a:lnSpc>
                <a:spcPct val="100000"/>
              </a:lnSpc>
              <a:spcBef>
                <a:spcPts val="320"/>
              </a:spcBef>
              <a:spcAft>
                <a:spcPts val="0"/>
              </a:spcAft>
              <a:buClr>
                <a:schemeClr val="dk1"/>
              </a:buClr>
              <a:buSzPts val="1600"/>
              <a:buFont typeface="Arial"/>
              <a:buNone/>
              <a:defRPr b="1" sz="1600"/>
            </a:lvl6pPr>
            <a:lvl7pPr indent="-228600" lvl="6" marL="3200400" algn="l">
              <a:lnSpc>
                <a:spcPct val="100000"/>
              </a:lnSpc>
              <a:spcBef>
                <a:spcPts val="320"/>
              </a:spcBef>
              <a:spcAft>
                <a:spcPts val="0"/>
              </a:spcAft>
              <a:buClr>
                <a:schemeClr val="dk1"/>
              </a:buClr>
              <a:buSzPts val="1600"/>
              <a:buFont typeface="Arial"/>
              <a:buNone/>
              <a:defRPr b="1" sz="1600"/>
            </a:lvl7pPr>
            <a:lvl8pPr indent="-228600" lvl="7" marL="3657600" algn="l">
              <a:lnSpc>
                <a:spcPct val="100000"/>
              </a:lnSpc>
              <a:spcBef>
                <a:spcPts val="320"/>
              </a:spcBef>
              <a:spcAft>
                <a:spcPts val="0"/>
              </a:spcAft>
              <a:buClr>
                <a:schemeClr val="dk1"/>
              </a:buClr>
              <a:buSzPts val="1600"/>
              <a:buFont typeface="Arial"/>
              <a:buNone/>
              <a:defRPr b="1" sz="1600"/>
            </a:lvl8pPr>
            <a:lvl9pPr indent="-228600" lvl="8" marL="4114800" algn="l">
              <a:lnSpc>
                <a:spcPct val="100000"/>
              </a:lnSpc>
              <a:spcBef>
                <a:spcPts val="320"/>
              </a:spcBef>
              <a:spcAft>
                <a:spcPts val="0"/>
              </a:spcAft>
              <a:buClr>
                <a:schemeClr val="dk1"/>
              </a:buClr>
              <a:buSzPts val="1600"/>
              <a:buFont typeface="Arial"/>
              <a:buNone/>
              <a:defRPr b="1" sz="1600"/>
            </a:lvl9pPr>
          </a:lstStyle>
          <a:p/>
        </p:txBody>
      </p:sp>
      <p:sp>
        <p:nvSpPr>
          <p:cNvPr id="47" name="Google Shape;47;p7"/>
          <p:cNvSpPr txBox="1"/>
          <p:nvPr>
            <p:ph idx="2" type="body"/>
          </p:nvPr>
        </p:nvSpPr>
        <p:spPr>
          <a:xfrm>
            <a:off x="365125" y="3044825"/>
            <a:ext cx="3232150" cy="5532438"/>
          </a:xfrm>
          <a:prstGeom prst="rect">
            <a:avLst/>
          </a:prstGeom>
          <a:noFill/>
          <a:ln>
            <a:noFill/>
          </a:ln>
        </p:spPr>
        <p:txBody>
          <a:bodyPr anchorCtr="0" anchor="t" bIns="48325" lIns="96650" spcFirstLastPara="1" rIns="96650" wrap="square" tIns="48325">
            <a:noAutofit/>
          </a:bodyPr>
          <a:lstStyle>
            <a:lvl1pPr indent="-381000" lvl="0" marL="457200" algn="l">
              <a:lnSpc>
                <a:spcPct val="100000"/>
              </a:lnSpc>
              <a:spcBef>
                <a:spcPts val="480"/>
              </a:spcBef>
              <a:spcAft>
                <a:spcPts val="0"/>
              </a:spcAft>
              <a:buClr>
                <a:schemeClr val="dk1"/>
              </a:buClr>
              <a:buSzPts val="2400"/>
              <a:buFont typeface="Arial"/>
              <a:buChar char="•"/>
              <a:defRPr sz="2400"/>
            </a:lvl1pPr>
            <a:lvl2pPr indent="-355600" lvl="1" marL="914400" algn="l">
              <a:lnSpc>
                <a:spcPct val="100000"/>
              </a:lnSpc>
              <a:spcBef>
                <a:spcPts val="400"/>
              </a:spcBef>
              <a:spcAft>
                <a:spcPts val="0"/>
              </a:spcAft>
              <a:buClr>
                <a:schemeClr val="dk1"/>
              </a:buClr>
              <a:buSzPts val="2000"/>
              <a:buFont typeface="Arial"/>
              <a:buChar char="–"/>
              <a:defRPr sz="2000"/>
            </a:lvl2pPr>
            <a:lvl3pPr indent="-342900" lvl="2" marL="1371600" algn="l">
              <a:lnSpc>
                <a:spcPct val="100000"/>
              </a:lnSpc>
              <a:spcBef>
                <a:spcPts val="360"/>
              </a:spcBef>
              <a:spcAft>
                <a:spcPts val="0"/>
              </a:spcAft>
              <a:buClr>
                <a:schemeClr val="dk1"/>
              </a:buClr>
              <a:buSzPts val="1800"/>
              <a:buFont typeface="Arial"/>
              <a:buChar char="•"/>
              <a:defRPr sz="1800"/>
            </a:lvl3pPr>
            <a:lvl4pPr indent="-330200" lvl="3" marL="1828800" algn="l">
              <a:lnSpc>
                <a:spcPct val="100000"/>
              </a:lnSpc>
              <a:spcBef>
                <a:spcPts val="320"/>
              </a:spcBef>
              <a:spcAft>
                <a:spcPts val="0"/>
              </a:spcAft>
              <a:buClr>
                <a:schemeClr val="dk1"/>
              </a:buClr>
              <a:buSzPts val="1600"/>
              <a:buFont typeface="Arial"/>
              <a:buChar char="–"/>
              <a:defRPr sz="1600"/>
            </a:lvl4pPr>
            <a:lvl5pPr indent="-330200" lvl="4" marL="2286000" algn="l">
              <a:lnSpc>
                <a:spcPct val="100000"/>
              </a:lnSpc>
              <a:spcBef>
                <a:spcPts val="320"/>
              </a:spcBef>
              <a:spcAft>
                <a:spcPts val="0"/>
              </a:spcAft>
              <a:buClr>
                <a:schemeClr val="dk1"/>
              </a:buClr>
              <a:buSzPts val="1600"/>
              <a:buFont typeface="Arial"/>
              <a:buChar char="»"/>
              <a:defRPr sz="1600"/>
            </a:lvl5pPr>
            <a:lvl6pPr indent="-330200" lvl="5" marL="2743200" algn="l">
              <a:lnSpc>
                <a:spcPct val="100000"/>
              </a:lnSpc>
              <a:spcBef>
                <a:spcPts val="320"/>
              </a:spcBef>
              <a:spcAft>
                <a:spcPts val="0"/>
              </a:spcAft>
              <a:buClr>
                <a:schemeClr val="dk1"/>
              </a:buClr>
              <a:buSzPts val="1600"/>
              <a:buFont typeface="Arial"/>
              <a:buChar char="»"/>
              <a:defRPr sz="1600"/>
            </a:lvl6pPr>
            <a:lvl7pPr indent="-330200" lvl="6" marL="3200400" algn="l">
              <a:lnSpc>
                <a:spcPct val="100000"/>
              </a:lnSpc>
              <a:spcBef>
                <a:spcPts val="320"/>
              </a:spcBef>
              <a:spcAft>
                <a:spcPts val="0"/>
              </a:spcAft>
              <a:buClr>
                <a:schemeClr val="dk1"/>
              </a:buClr>
              <a:buSzPts val="1600"/>
              <a:buFont typeface="Arial"/>
              <a:buChar char="»"/>
              <a:defRPr sz="1600"/>
            </a:lvl7pPr>
            <a:lvl8pPr indent="-330200" lvl="7" marL="3657600" algn="l">
              <a:lnSpc>
                <a:spcPct val="100000"/>
              </a:lnSpc>
              <a:spcBef>
                <a:spcPts val="320"/>
              </a:spcBef>
              <a:spcAft>
                <a:spcPts val="0"/>
              </a:spcAft>
              <a:buClr>
                <a:schemeClr val="dk1"/>
              </a:buClr>
              <a:buSzPts val="1600"/>
              <a:buFont typeface="Arial"/>
              <a:buChar char="»"/>
              <a:defRPr sz="1600"/>
            </a:lvl8pPr>
            <a:lvl9pPr indent="-330200" lvl="8" marL="4114800" algn="l">
              <a:lnSpc>
                <a:spcPct val="100000"/>
              </a:lnSpc>
              <a:spcBef>
                <a:spcPts val="320"/>
              </a:spcBef>
              <a:spcAft>
                <a:spcPts val="0"/>
              </a:spcAft>
              <a:buClr>
                <a:schemeClr val="dk1"/>
              </a:buClr>
              <a:buSzPts val="1600"/>
              <a:buFont typeface="Arial"/>
              <a:buChar char="»"/>
              <a:defRPr sz="1600"/>
            </a:lvl9pPr>
          </a:lstStyle>
          <a:p/>
        </p:txBody>
      </p:sp>
      <p:sp>
        <p:nvSpPr>
          <p:cNvPr id="48" name="Google Shape;48;p7"/>
          <p:cNvSpPr txBox="1"/>
          <p:nvPr>
            <p:ph idx="3" type="body"/>
          </p:nvPr>
        </p:nvSpPr>
        <p:spPr>
          <a:xfrm>
            <a:off x="3716338" y="2149475"/>
            <a:ext cx="3233737" cy="895350"/>
          </a:xfrm>
          <a:prstGeom prst="rect">
            <a:avLst/>
          </a:prstGeom>
          <a:noFill/>
          <a:ln>
            <a:noFill/>
          </a:ln>
        </p:spPr>
        <p:txBody>
          <a:bodyPr anchorCtr="0" anchor="b" bIns="48325" lIns="96650" spcFirstLastPara="1" rIns="96650" wrap="square" tIns="48325">
            <a:noAutofit/>
          </a:bodyPr>
          <a:lstStyle>
            <a:lvl1pPr indent="-228600" lvl="0" marL="457200" algn="l">
              <a:lnSpc>
                <a:spcPct val="100000"/>
              </a:lnSpc>
              <a:spcBef>
                <a:spcPts val="480"/>
              </a:spcBef>
              <a:spcAft>
                <a:spcPts val="0"/>
              </a:spcAft>
              <a:buClr>
                <a:schemeClr val="dk1"/>
              </a:buClr>
              <a:buSzPts val="2400"/>
              <a:buFont typeface="Arial"/>
              <a:buNone/>
              <a:defRPr b="1" sz="2400"/>
            </a:lvl1pPr>
            <a:lvl2pPr indent="-228600" lvl="1" marL="914400" algn="l">
              <a:lnSpc>
                <a:spcPct val="100000"/>
              </a:lnSpc>
              <a:spcBef>
                <a:spcPts val="400"/>
              </a:spcBef>
              <a:spcAft>
                <a:spcPts val="0"/>
              </a:spcAft>
              <a:buClr>
                <a:schemeClr val="dk1"/>
              </a:buClr>
              <a:buSzPts val="2000"/>
              <a:buFont typeface="Arial"/>
              <a:buNone/>
              <a:defRPr b="1" sz="2000"/>
            </a:lvl2pPr>
            <a:lvl3pPr indent="-228600" lvl="2" marL="1371600" algn="l">
              <a:lnSpc>
                <a:spcPct val="100000"/>
              </a:lnSpc>
              <a:spcBef>
                <a:spcPts val="360"/>
              </a:spcBef>
              <a:spcAft>
                <a:spcPts val="0"/>
              </a:spcAft>
              <a:buClr>
                <a:schemeClr val="dk1"/>
              </a:buClr>
              <a:buSzPts val="1800"/>
              <a:buFont typeface="Arial"/>
              <a:buNone/>
              <a:defRPr b="1" sz="1800"/>
            </a:lvl3pPr>
            <a:lvl4pPr indent="-228600" lvl="3" marL="1828800" algn="l">
              <a:lnSpc>
                <a:spcPct val="100000"/>
              </a:lnSpc>
              <a:spcBef>
                <a:spcPts val="320"/>
              </a:spcBef>
              <a:spcAft>
                <a:spcPts val="0"/>
              </a:spcAft>
              <a:buClr>
                <a:schemeClr val="dk1"/>
              </a:buClr>
              <a:buSzPts val="1600"/>
              <a:buFont typeface="Arial"/>
              <a:buNone/>
              <a:defRPr b="1" sz="1600"/>
            </a:lvl4pPr>
            <a:lvl5pPr indent="-228600" lvl="4" marL="2286000" algn="l">
              <a:lnSpc>
                <a:spcPct val="100000"/>
              </a:lnSpc>
              <a:spcBef>
                <a:spcPts val="320"/>
              </a:spcBef>
              <a:spcAft>
                <a:spcPts val="0"/>
              </a:spcAft>
              <a:buClr>
                <a:schemeClr val="dk1"/>
              </a:buClr>
              <a:buSzPts val="1600"/>
              <a:buFont typeface="Arial"/>
              <a:buNone/>
              <a:defRPr b="1" sz="1600"/>
            </a:lvl5pPr>
            <a:lvl6pPr indent="-228600" lvl="5" marL="2743200" algn="l">
              <a:lnSpc>
                <a:spcPct val="100000"/>
              </a:lnSpc>
              <a:spcBef>
                <a:spcPts val="320"/>
              </a:spcBef>
              <a:spcAft>
                <a:spcPts val="0"/>
              </a:spcAft>
              <a:buClr>
                <a:schemeClr val="dk1"/>
              </a:buClr>
              <a:buSzPts val="1600"/>
              <a:buFont typeface="Arial"/>
              <a:buNone/>
              <a:defRPr b="1" sz="1600"/>
            </a:lvl6pPr>
            <a:lvl7pPr indent="-228600" lvl="6" marL="3200400" algn="l">
              <a:lnSpc>
                <a:spcPct val="100000"/>
              </a:lnSpc>
              <a:spcBef>
                <a:spcPts val="320"/>
              </a:spcBef>
              <a:spcAft>
                <a:spcPts val="0"/>
              </a:spcAft>
              <a:buClr>
                <a:schemeClr val="dk1"/>
              </a:buClr>
              <a:buSzPts val="1600"/>
              <a:buFont typeface="Arial"/>
              <a:buNone/>
              <a:defRPr b="1" sz="1600"/>
            </a:lvl7pPr>
            <a:lvl8pPr indent="-228600" lvl="7" marL="3657600" algn="l">
              <a:lnSpc>
                <a:spcPct val="100000"/>
              </a:lnSpc>
              <a:spcBef>
                <a:spcPts val="320"/>
              </a:spcBef>
              <a:spcAft>
                <a:spcPts val="0"/>
              </a:spcAft>
              <a:buClr>
                <a:schemeClr val="dk1"/>
              </a:buClr>
              <a:buSzPts val="1600"/>
              <a:buFont typeface="Arial"/>
              <a:buNone/>
              <a:defRPr b="1" sz="1600"/>
            </a:lvl8pPr>
            <a:lvl9pPr indent="-228600" lvl="8" marL="4114800" algn="l">
              <a:lnSpc>
                <a:spcPct val="100000"/>
              </a:lnSpc>
              <a:spcBef>
                <a:spcPts val="320"/>
              </a:spcBef>
              <a:spcAft>
                <a:spcPts val="0"/>
              </a:spcAft>
              <a:buClr>
                <a:schemeClr val="dk1"/>
              </a:buClr>
              <a:buSzPts val="1600"/>
              <a:buFont typeface="Arial"/>
              <a:buNone/>
              <a:defRPr b="1" sz="1600"/>
            </a:lvl9pPr>
          </a:lstStyle>
          <a:p/>
        </p:txBody>
      </p:sp>
      <p:sp>
        <p:nvSpPr>
          <p:cNvPr id="49" name="Google Shape;49;p7"/>
          <p:cNvSpPr txBox="1"/>
          <p:nvPr>
            <p:ph idx="4" type="body"/>
          </p:nvPr>
        </p:nvSpPr>
        <p:spPr>
          <a:xfrm>
            <a:off x="3716338" y="3044825"/>
            <a:ext cx="3233737" cy="5532438"/>
          </a:xfrm>
          <a:prstGeom prst="rect">
            <a:avLst/>
          </a:prstGeom>
          <a:noFill/>
          <a:ln>
            <a:noFill/>
          </a:ln>
        </p:spPr>
        <p:txBody>
          <a:bodyPr anchorCtr="0" anchor="t" bIns="48325" lIns="96650" spcFirstLastPara="1" rIns="96650" wrap="square" tIns="48325">
            <a:noAutofit/>
          </a:bodyPr>
          <a:lstStyle>
            <a:lvl1pPr indent="-381000" lvl="0" marL="457200" algn="l">
              <a:lnSpc>
                <a:spcPct val="100000"/>
              </a:lnSpc>
              <a:spcBef>
                <a:spcPts val="480"/>
              </a:spcBef>
              <a:spcAft>
                <a:spcPts val="0"/>
              </a:spcAft>
              <a:buClr>
                <a:schemeClr val="dk1"/>
              </a:buClr>
              <a:buSzPts val="2400"/>
              <a:buFont typeface="Arial"/>
              <a:buChar char="•"/>
              <a:defRPr sz="2400"/>
            </a:lvl1pPr>
            <a:lvl2pPr indent="-355600" lvl="1" marL="914400" algn="l">
              <a:lnSpc>
                <a:spcPct val="100000"/>
              </a:lnSpc>
              <a:spcBef>
                <a:spcPts val="400"/>
              </a:spcBef>
              <a:spcAft>
                <a:spcPts val="0"/>
              </a:spcAft>
              <a:buClr>
                <a:schemeClr val="dk1"/>
              </a:buClr>
              <a:buSzPts val="2000"/>
              <a:buFont typeface="Arial"/>
              <a:buChar char="–"/>
              <a:defRPr sz="2000"/>
            </a:lvl2pPr>
            <a:lvl3pPr indent="-342900" lvl="2" marL="1371600" algn="l">
              <a:lnSpc>
                <a:spcPct val="100000"/>
              </a:lnSpc>
              <a:spcBef>
                <a:spcPts val="360"/>
              </a:spcBef>
              <a:spcAft>
                <a:spcPts val="0"/>
              </a:spcAft>
              <a:buClr>
                <a:schemeClr val="dk1"/>
              </a:buClr>
              <a:buSzPts val="1800"/>
              <a:buFont typeface="Arial"/>
              <a:buChar char="•"/>
              <a:defRPr sz="1800"/>
            </a:lvl3pPr>
            <a:lvl4pPr indent="-330200" lvl="3" marL="1828800" algn="l">
              <a:lnSpc>
                <a:spcPct val="100000"/>
              </a:lnSpc>
              <a:spcBef>
                <a:spcPts val="320"/>
              </a:spcBef>
              <a:spcAft>
                <a:spcPts val="0"/>
              </a:spcAft>
              <a:buClr>
                <a:schemeClr val="dk1"/>
              </a:buClr>
              <a:buSzPts val="1600"/>
              <a:buFont typeface="Arial"/>
              <a:buChar char="–"/>
              <a:defRPr sz="1600"/>
            </a:lvl4pPr>
            <a:lvl5pPr indent="-330200" lvl="4" marL="2286000" algn="l">
              <a:lnSpc>
                <a:spcPct val="100000"/>
              </a:lnSpc>
              <a:spcBef>
                <a:spcPts val="320"/>
              </a:spcBef>
              <a:spcAft>
                <a:spcPts val="0"/>
              </a:spcAft>
              <a:buClr>
                <a:schemeClr val="dk1"/>
              </a:buClr>
              <a:buSzPts val="1600"/>
              <a:buFont typeface="Arial"/>
              <a:buChar char="»"/>
              <a:defRPr sz="1600"/>
            </a:lvl5pPr>
            <a:lvl6pPr indent="-330200" lvl="5" marL="2743200" algn="l">
              <a:lnSpc>
                <a:spcPct val="100000"/>
              </a:lnSpc>
              <a:spcBef>
                <a:spcPts val="320"/>
              </a:spcBef>
              <a:spcAft>
                <a:spcPts val="0"/>
              </a:spcAft>
              <a:buClr>
                <a:schemeClr val="dk1"/>
              </a:buClr>
              <a:buSzPts val="1600"/>
              <a:buFont typeface="Arial"/>
              <a:buChar char="»"/>
              <a:defRPr sz="1600"/>
            </a:lvl6pPr>
            <a:lvl7pPr indent="-330200" lvl="6" marL="3200400" algn="l">
              <a:lnSpc>
                <a:spcPct val="100000"/>
              </a:lnSpc>
              <a:spcBef>
                <a:spcPts val="320"/>
              </a:spcBef>
              <a:spcAft>
                <a:spcPts val="0"/>
              </a:spcAft>
              <a:buClr>
                <a:schemeClr val="dk1"/>
              </a:buClr>
              <a:buSzPts val="1600"/>
              <a:buFont typeface="Arial"/>
              <a:buChar char="»"/>
              <a:defRPr sz="1600"/>
            </a:lvl7pPr>
            <a:lvl8pPr indent="-330200" lvl="7" marL="3657600" algn="l">
              <a:lnSpc>
                <a:spcPct val="100000"/>
              </a:lnSpc>
              <a:spcBef>
                <a:spcPts val="320"/>
              </a:spcBef>
              <a:spcAft>
                <a:spcPts val="0"/>
              </a:spcAft>
              <a:buClr>
                <a:schemeClr val="dk1"/>
              </a:buClr>
              <a:buSzPts val="1600"/>
              <a:buFont typeface="Arial"/>
              <a:buChar char="»"/>
              <a:defRPr sz="1600"/>
            </a:lvl8pPr>
            <a:lvl9pPr indent="-330200" lvl="8" marL="4114800" algn="l">
              <a:lnSpc>
                <a:spcPct val="100000"/>
              </a:lnSpc>
              <a:spcBef>
                <a:spcPts val="320"/>
              </a:spcBef>
              <a:spcAft>
                <a:spcPts val="0"/>
              </a:spcAft>
              <a:buClr>
                <a:schemeClr val="dk1"/>
              </a:buClr>
              <a:buSzPts val="1600"/>
              <a:buFont typeface="Arial"/>
              <a:buChar char="»"/>
              <a:defRPr sz="1600"/>
            </a:lvl9pPr>
          </a:lstStyle>
          <a:p/>
        </p:txBody>
      </p:sp>
      <p:sp>
        <p:nvSpPr>
          <p:cNvPr id="50" name="Google Shape;50;p7"/>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7"/>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5" name="Google Shape;55;p8"/>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365125" y="382588"/>
            <a:ext cx="2406650" cy="1627187"/>
          </a:xfrm>
          <a:prstGeom prst="rect">
            <a:avLst/>
          </a:prstGeom>
          <a:noFill/>
          <a:ln>
            <a:noFill/>
          </a:ln>
        </p:spPr>
        <p:txBody>
          <a:bodyPr anchorCtr="0" anchor="b" bIns="48325" lIns="96650" spcFirstLastPara="1" rIns="96650" wrap="square" tIns="48325">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0" name="Google Shape;60;p9"/>
          <p:cNvSpPr txBox="1"/>
          <p:nvPr>
            <p:ph idx="1" type="body"/>
          </p:nvPr>
        </p:nvSpPr>
        <p:spPr>
          <a:xfrm>
            <a:off x="2860675" y="382588"/>
            <a:ext cx="4089400" cy="8194675"/>
          </a:xfrm>
          <a:prstGeom prst="rect">
            <a:avLst/>
          </a:prstGeom>
          <a:noFill/>
          <a:ln>
            <a:noFill/>
          </a:ln>
        </p:spPr>
        <p:txBody>
          <a:bodyPr anchorCtr="0" anchor="t" bIns="48325" lIns="96650" spcFirstLastPara="1" rIns="96650" wrap="square" tIns="48325">
            <a:noAutofit/>
          </a:bodyPr>
          <a:lstStyle>
            <a:lvl1pPr indent="-431800" lvl="0" marL="457200" algn="l">
              <a:lnSpc>
                <a:spcPct val="100000"/>
              </a:lnSpc>
              <a:spcBef>
                <a:spcPts val="640"/>
              </a:spcBef>
              <a:spcAft>
                <a:spcPts val="0"/>
              </a:spcAft>
              <a:buClr>
                <a:schemeClr val="dk1"/>
              </a:buClr>
              <a:buSzPts val="3200"/>
              <a:buFont typeface="Arial"/>
              <a:buChar char="•"/>
              <a:defRPr sz="3200"/>
            </a:lvl1pPr>
            <a:lvl2pPr indent="-406400" lvl="1" marL="914400" algn="l">
              <a:lnSpc>
                <a:spcPct val="100000"/>
              </a:lnSpc>
              <a:spcBef>
                <a:spcPts val="560"/>
              </a:spcBef>
              <a:spcAft>
                <a:spcPts val="0"/>
              </a:spcAft>
              <a:buClr>
                <a:schemeClr val="dk1"/>
              </a:buClr>
              <a:buSzPts val="2800"/>
              <a:buFont typeface="Arial"/>
              <a:buChar char="–"/>
              <a:defRPr sz="2800"/>
            </a:lvl2pPr>
            <a:lvl3pPr indent="-381000" lvl="2" marL="1371600" algn="l">
              <a:lnSpc>
                <a:spcPct val="100000"/>
              </a:lnSpc>
              <a:spcBef>
                <a:spcPts val="480"/>
              </a:spcBef>
              <a:spcAft>
                <a:spcPts val="0"/>
              </a:spcAft>
              <a:buClr>
                <a:schemeClr val="dk1"/>
              </a:buClr>
              <a:buSzPts val="2400"/>
              <a:buFont typeface="Arial"/>
              <a:buChar char="•"/>
              <a:defRPr sz="2400"/>
            </a:lvl3pPr>
            <a:lvl4pPr indent="-355600" lvl="3" marL="1828800" algn="l">
              <a:lnSpc>
                <a:spcPct val="100000"/>
              </a:lnSpc>
              <a:spcBef>
                <a:spcPts val="400"/>
              </a:spcBef>
              <a:spcAft>
                <a:spcPts val="0"/>
              </a:spcAft>
              <a:buClr>
                <a:schemeClr val="dk1"/>
              </a:buClr>
              <a:buSzPts val="2000"/>
              <a:buFont typeface="Arial"/>
              <a:buChar char="–"/>
              <a:defRPr sz="2000"/>
            </a:lvl4pPr>
            <a:lvl5pPr indent="-355600" lvl="4" marL="2286000" algn="l">
              <a:lnSpc>
                <a:spcPct val="100000"/>
              </a:lnSpc>
              <a:spcBef>
                <a:spcPts val="400"/>
              </a:spcBef>
              <a:spcAft>
                <a:spcPts val="0"/>
              </a:spcAft>
              <a:buClr>
                <a:schemeClr val="dk1"/>
              </a:buClr>
              <a:buSzPts val="2000"/>
              <a:buFont typeface="Arial"/>
              <a:buChar char="»"/>
              <a:defRPr sz="2000"/>
            </a:lvl5pPr>
            <a:lvl6pPr indent="-355600" lvl="5" marL="2743200" algn="l">
              <a:lnSpc>
                <a:spcPct val="100000"/>
              </a:lnSpc>
              <a:spcBef>
                <a:spcPts val="400"/>
              </a:spcBef>
              <a:spcAft>
                <a:spcPts val="0"/>
              </a:spcAft>
              <a:buClr>
                <a:schemeClr val="dk1"/>
              </a:buClr>
              <a:buSzPts val="2000"/>
              <a:buFont typeface="Arial"/>
              <a:buChar char="»"/>
              <a:defRPr sz="2000"/>
            </a:lvl6pPr>
            <a:lvl7pPr indent="-355600" lvl="6" marL="3200400" algn="l">
              <a:lnSpc>
                <a:spcPct val="100000"/>
              </a:lnSpc>
              <a:spcBef>
                <a:spcPts val="400"/>
              </a:spcBef>
              <a:spcAft>
                <a:spcPts val="0"/>
              </a:spcAft>
              <a:buClr>
                <a:schemeClr val="dk1"/>
              </a:buClr>
              <a:buSzPts val="2000"/>
              <a:buFont typeface="Arial"/>
              <a:buChar char="»"/>
              <a:defRPr sz="2000"/>
            </a:lvl7pPr>
            <a:lvl8pPr indent="-355600" lvl="7" marL="3657600" algn="l">
              <a:lnSpc>
                <a:spcPct val="100000"/>
              </a:lnSpc>
              <a:spcBef>
                <a:spcPts val="400"/>
              </a:spcBef>
              <a:spcAft>
                <a:spcPts val="0"/>
              </a:spcAft>
              <a:buClr>
                <a:schemeClr val="dk1"/>
              </a:buClr>
              <a:buSzPts val="2000"/>
              <a:buFont typeface="Arial"/>
              <a:buChar char="»"/>
              <a:defRPr sz="2000"/>
            </a:lvl8pPr>
            <a:lvl9pPr indent="-355600" lvl="8" marL="4114800" algn="l">
              <a:lnSpc>
                <a:spcPct val="100000"/>
              </a:lnSpc>
              <a:spcBef>
                <a:spcPts val="400"/>
              </a:spcBef>
              <a:spcAft>
                <a:spcPts val="0"/>
              </a:spcAft>
              <a:buClr>
                <a:schemeClr val="dk1"/>
              </a:buClr>
              <a:buSzPts val="2000"/>
              <a:buFont typeface="Arial"/>
              <a:buChar char="»"/>
              <a:defRPr sz="2000"/>
            </a:lvl9pPr>
          </a:lstStyle>
          <a:p/>
        </p:txBody>
      </p:sp>
      <p:sp>
        <p:nvSpPr>
          <p:cNvPr id="61" name="Google Shape;61;p9"/>
          <p:cNvSpPr txBox="1"/>
          <p:nvPr>
            <p:ph idx="2" type="body"/>
          </p:nvPr>
        </p:nvSpPr>
        <p:spPr>
          <a:xfrm>
            <a:off x="365125" y="2009775"/>
            <a:ext cx="2406650" cy="6567488"/>
          </a:xfrm>
          <a:prstGeom prst="rect">
            <a:avLst/>
          </a:prstGeom>
          <a:noFill/>
          <a:ln>
            <a:noFill/>
          </a:ln>
        </p:spPr>
        <p:txBody>
          <a:bodyPr anchorCtr="0" anchor="t" bIns="48325" lIns="96650" spcFirstLastPara="1" rIns="96650" wrap="square" tIns="48325">
            <a:noAutofit/>
          </a:bodyPr>
          <a:lstStyle>
            <a:lvl1pPr indent="-228600" lvl="0" marL="457200" algn="l">
              <a:lnSpc>
                <a:spcPct val="100000"/>
              </a:lnSpc>
              <a:spcBef>
                <a:spcPts val="280"/>
              </a:spcBef>
              <a:spcAft>
                <a:spcPts val="0"/>
              </a:spcAft>
              <a:buClr>
                <a:schemeClr val="dk1"/>
              </a:buClr>
              <a:buSzPts val="1400"/>
              <a:buFont typeface="Arial"/>
              <a:buNone/>
              <a:defRPr sz="1400"/>
            </a:lvl1pPr>
            <a:lvl2pPr indent="-228600" lvl="1" marL="914400" algn="l">
              <a:lnSpc>
                <a:spcPct val="100000"/>
              </a:lnSpc>
              <a:spcBef>
                <a:spcPts val="240"/>
              </a:spcBef>
              <a:spcAft>
                <a:spcPts val="0"/>
              </a:spcAft>
              <a:buClr>
                <a:schemeClr val="dk1"/>
              </a:buClr>
              <a:buSzPts val="1200"/>
              <a:buFont typeface="Arial"/>
              <a:buNone/>
              <a:defRPr sz="1200"/>
            </a:lvl2pPr>
            <a:lvl3pPr indent="-228600" lvl="2" marL="1371600" algn="l">
              <a:lnSpc>
                <a:spcPct val="100000"/>
              </a:lnSpc>
              <a:spcBef>
                <a:spcPts val="200"/>
              </a:spcBef>
              <a:spcAft>
                <a:spcPts val="0"/>
              </a:spcAft>
              <a:buClr>
                <a:schemeClr val="dk1"/>
              </a:buClr>
              <a:buSzPts val="1000"/>
              <a:buFont typeface="Arial"/>
              <a:buNone/>
              <a:defRPr sz="1000"/>
            </a:lvl3pPr>
            <a:lvl4pPr indent="-228600" lvl="3" marL="1828800" algn="l">
              <a:lnSpc>
                <a:spcPct val="100000"/>
              </a:lnSpc>
              <a:spcBef>
                <a:spcPts val="180"/>
              </a:spcBef>
              <a:spcAft>
                <a:spcPts val="0"/>
              </a:spcAft>
              <a:buClr>
                <a:schemeClr val="dk1"/>
              </a:buClr>
              <a:buSzPts val="900"/>
              <a:buFont typeface="Arial"/>
              <a:buNone/>
              <a:defRPr sz="900"/>
            </a:lvl4pPr>
            <a:lvl5pPr indent="-228600" lvl="4" marL="2286000" algn="l">
              <a:lnSpc>
                <a:spcPct val="100000"/>
              </a:lnSpc>
              <a:spcBef>
                <a:spcPts val="180"/>
              </a:spcBef>
              <a:spcAft>
                <a:spcPts val="0"/>
              </a:spcAft>
              <a:buClr>
                <a:schemeClr val="dk1"/>
              </a:buClr>
              <a:buSzPts val="900"/>
              <a:buFont typeface="Arial"/>
              <a:buNone/>
              <a:defRPr sz="900"/>
            </a:lvl5pPr>
            <a:lvl6pPr indent="-228600" lvl="5" marL="2743200" algn="l">
              <a:lnSpc>
                <a:spcPct val="100000"/>
              </a:lnSpc>
              <a:spcBef>
                <a:spcPts val="180"/>
              </a:spcBef>
              <a:spcAft>
                <a:spcPts val="0"/>
              </a:spcAft>
              <a:buClr>
                <a:schemeClr val="dk1"/>
              </a:buClr>
              <a:buSzPts val="900"/>
              <a:buFont typeface="Arial"/>
              <a:buNone/>
              <a:defRPr sz="900"/>
            </a:lvl6pPr>
            <a:lvl7pPr indent="-228600" lvl="6" marL="3200400" algn="l">
              <a:lnSpc>
                <a:spcPct val="100000"/>
              </a:lnSpc>
              <a:spcBef>
                <a:spcPts val="180"/>
              </a:spcBef>
              <a:spcAft>
                <a:spcPts val="0"/>
              </a:spcAft>
              <a:buClr>
                <a:schemeClr val="dk1"/>
              </a:buClr>
              <a:buSzPts val="900"/>
              <a:buFont typeface="Arial"/>
              <a:buNone/>
              <a:defRPr sz="900"/>
            </a:lvl7pPr>
            <a:lvl8pPr indent="-228600" lvl="7" marL="3657600" algn="l">
              <a:lnSpc>
                <a:spcPct val="100000"/>
              </a:lnSpc>
              <a:spcBef>
                <a:spcPts val="180"/>
              </a:spcBef>
              <a:spcAft>
                <a:spcPts val="0"/>
              </a:spcAft>
              <a:buClr>
                <a:schemeClr val="dk1"/>
              </a:buClr>
              <a:buSzPts val="900"/>
              <a:buFont typeface="Arial"/>
              <a:buNone/>
              <a:defRPr sz="900"/>
            </a:lvl8pPr>
            <a:lvl9pPr indent="-228600" lvl="8" marL="4114800" algn="l">
              <a:lnSpc>
                <a:spcPct val="100000"/>
              </a:lnSpc>
              <a:spcBef>
                <a:spcPts val="180"/>
              </a:spcBef>
              <a:spcAft>
                <a:spcPts val="0"/>
              </a:spcAft>
              <a:buClr>
                <a:schemeClr val="dk1"/>
              </a:buClr>
              <a:buSzPts val="900"/>
              <a:buFont typeface="Arial"/>
              <a:buNone/>
              <a:defRPr sz="900"/>
            </a:lvl9pPr>
          </a:lstStyle>
          <a:p/>
        </p:txBody>
      </p:sp>
      <p:sp>
        <p:nvSpPr>
          <p:cNvPr id="62" name="Google Shape;62;p9"/>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433513" y="6721475"/>
            <a:ext cx="4389437" cy="792163"/>
          </a:xfrm>
          <a:prstGeom prst="rect">
            <a:avLst/>
          </a:prstGeom>
          <a:noFill/>
          <a:ln>
            <a:noFill/>
          </a:ln>
        </p:spPr>
        <p:txBody>
          <a:bodyPr anchorCtr="0" anchor="b" bIns="48325" lIns="96650" spcFirstLastPara="1" rIns="96650" wrap="square" tIns="48325">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10"/>
          <p:cNvSpPr/>
          <p:nvPr>
            <p:ph idx="2" type="pic"/>
          </p:nvPr>
        </p:nvSpPr>
        <p:spPr>
          <a:xfrm>
            <a:off x="1433513" y="857250"/>
            <a:ext cx="4389437" cy="5761038"/>
          </a:xfrm>
          <a:prstGeom prst="rect">
            <a:avLst/>
          </a:prstGeom>
          <a:noFill/>
          <a:ln>
            <a:noFill/>
          </a:ln>
        </p:spPr>
      </p:sp>
      <p:sp>
        <p:nvSpPr>
          <p:cNvPr id="68" name="Google Shape;68;p10"/>
          <p:cNvSpPr txBox="1"/>
          <p:nvPr>
            <p:ph idx="1" type="body"/>
          </p:nvPr>
        </p:nvSpPr>
        <p:spPr>
          <a:xfrm>
            <a:off x="1433513" y="7513638"/>
            <a:ext cx="4389437" cy="1127125"/>
          </a:xfrm>
          <a:prstGeom prst="rect">
            <a:avLst/>
          </a:prstGeom>
          <a:noFill/>
          <a:ln>
            <a:noFill/>
          </a:ln>
        </p:spPr>
        <p:txBody>
          <a:bodyPr anchorCtr="0" anchor="t" bIns="48325" lIns="96650" spcFirstLastPara="1" rIns="96650" wrap="square" tIns="48325">
            <a:noAutofit/>
          </a:bodyPr>
          <a:lstStyle>
            <a:lvl1pPr indent="-228600" lvl="0" marL="457200" algn="l">
              <a:lnSpc>
                <a:spcPct val="100000"/>
              </a:lnSpc>
              <a:spcBef>
                <a:spcPts val="280"/>
              </a:spcBef>
              <a:spcAft>
                <a:spcPts val="0"/>
              </a:spcAft>
              <a:buClr>
                <a:schemeClr val="dk1"/>
              </a:buClr>
              <a:buSzPts val="1400"/>
              <a:buFont typeface="Arial"/>
              <a:buNone/>
              <a:defRPr sz="1400"/>
            </a:lvl1pPr>
            <a:lvl2pPr indent="-228600" lvl="1" marL="914400" algn="l">
              <a:lnSpc>
                <a:spcPct val="100000"/>
              </a:lnSpc>
              <a:spcBef>
                <a:spcPts val="240"/>
              </a:spcBef>
              <a:spcAft>
                <a:spcPts val="0"/>
              </a:spcAft>
              <a:buClr>
                <a:schemeClr val="dk1"/>
              </a:buClr>
              <a:buSzPts val="1200"/>
              <a:buFont typeface="Arial"/>
              <a:buNone/>
              <a:defRPr sz="1200"/>
            </a:lvl2pPr>
            <a:lvl3pPr indent="-228600" lvl="2" marL="1371600" algn="l">
              <a:lnSpc>
                <a:spcPct val="100000"/>
              </a:lnSpc>
              <a:spcBef>
                <a:spcPts val="200"/>
              </a:spcBef>
              <a:spcAft>
                <a:spcPts val="0"/>
              </a:spcAft>
              <a:buClr>
                <a:schemeClr val="dk1"/>
              </a:buClr>
              <a:buSzPts val="1000"/>
              <a:buFont typeface="Arial"/>
              <a:buNone/>
              <a:defRPr sz="1000"/>
            </a:lvl3pPr>
            <a:lvl4pPr indent="-228600" lvl="3" marL="1828800" algn="l">
              <a:lnSpc>
                <a:spcPct val="100000"/>
              </a:lnSpc>
              <a:spcBef>
                <a:spcPts val="180"/>
              </a:spcBef>
              <a:spcAft>
                <a:spcPts val="0"/>
              </a:spcAft>
              <a:buClr>
                <a:schemeClr val="dk1"/>
              </a:buClr>
              <a:buSzPts val="900"/>
              <a:buFont typeface="Arial"/>
              <a:buNone/>
              <a:defRPr sz="900"/>
            </a:lvl4pPr>
            <a:lvl5pPr indent="-228600" lvl="4" marL="2286000" algn="l">
              <a:lnSpc>
                <a:spcPct val="100000"/>
              </a:lnSpc>
              <a:spcBef>
                <a:spcPts val="180"/>
              </a:spcBef>
              <a:spcAft>
                <a:spcPts val="0"/>
              </a:spcAft>
              <a:buClr>
                <a:schemeClr val="dk1"/>
              </a:buClr>
              <a:buSzPts val="900"/>
              <a:buFont typeface="Arial"/>
              <a:buNone/>
              <a:defRPr sz="900"/>
            </a:lvl5pPr>
            <a:lvl6pPr indent="-228600" lvl="5" marL="2743200" algn="l">
              <a:lnSpc>
                <a:spcPct val="100000"/>
              </a:lnSpc>
              <a:spcBef>
                <a:spcPts val="180"/>
              </a:spcBef>
              <a:spcAft>
                <a:spcPts val="0"/>
              </a:spcAft>
              <a:buClr>
                <a:schemeClr val="dk1"/>
              </a:buClr>
              <a:buSzPts val="900"/>
              <a:buFont typeface="Arial"/>
              <a:buNone/>
              <a:defRPr sz="900"/>
            </a:lvl6pPr>
            <a:lvl7pPr indent="-228600" lvl="6" marL="3200400" algn="l">
              <a:lnSpc>
                <a:spcPct val="100000"/>
              </a:lnSpc>
              <a:spcBef>
                <a:spcPts val="180"/>
              </a:spcBef>
              <a:spcAft>
                <a:spcPts val="0"/>
              </a:spcAft>
              <a:buClr>
                <a:schemeClr val="dk1"/>
              </a:buClr>
              <a:buSzPts val="900"/>
              <a:buFont typeface="Arial"/>
              <a:buNone/>
              <a:defRPr sz="900"/>
            </a:lvl7pPr>
            <a:lvl8pPr indent="-228600" lvl="7" marL="3657600" algn="l">
              <a:lnSpc>
                <a:spcPct val="100000"/>
              </a:lnSpc>
              <a:spcBef>
                <a:spcPts val="180"/>
              </a:spcBef>
              <a:spcAft>
                <a:spcPts val="0"/>
              </a:spcAft>
              <a:buClr>
                <a:schemeClr val="dk1"/>
              </a:buClr>
              <a:buSzPts val="900"/>
              <a:buFont typeface="Arial"/>
              <a:buNone/>
              <a:defRPr sz="900"/>
            </a:lvl8pPr>
            <a:lvl9pPr indent="-228600" lvl="8" marL="4114800" algn="l">
              <a:lnSpc>
                <a:spcPct val="100000"/>
              </a:lnSpc>
              <a:spcBef>
                <a:spcPts val="180"/>
              </a:spcBef>
              <a:spcAft>
                <a:spcPts val="0"/>
              </a:spcAft>
              <a:buClr>
                <a:schemeClr val="dk1"/>
              </a:buClr>
              <a:buSzPts val="900"/>
              <a:buFont typeface="Arial"/>
              <a:buNone/>
              <a:defRPr sz="900"/>
            </a:lvl9pPr>
          </a:lstStyle>
          <a:p/>
        </p:txBody>
      </p:sp>
      <p:sp>
        <p:nvSpPr>
          <p:cNvPr id="69" name="Google Shape;69;p10"/>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65125" y="385763"/>
            <a:ext cx="6584950" cy="1600200"/>
          </a:xfrm>
          <a:prstGeom prst="rect">
            <a:avLst/>
          </a:prstGeom>
          <a:noFill/>
          <a:ln>
            <a:noFill/>
          </a:ln>
        </p:spPr>
        <p:txBody>
          <a:bodyPr anchorCtr="0" anchor="ctr" bIns="48325" lIns="96650" spcFirstLastPara="1" rIns="96650" wrap="square" tIns="48325">
            <a:noAutofit/>
          </a:bodyPr>
          <a:lstStyle>
            <a:lvl1pPr lvl="0"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None/>
              <a:defRPr b="0" i="0" sz="4700" u="none" cap="none" strike="noStrike">
                <a:solidFill>
                  <a:schemeClr val="dk2"/>
                </a:solidFill>
                <a:latin typeface="Arial"/>
                <a:ea typeface="Arial"/>
                <a:cs typeface="Arial"/>
                <a:sym typeface="Arial"/>
              </a:defRPr>
            </a:lvl9pPr>
          </a:lstStyle>
          <a:p/>
        </p:txBody>
      </p:sp>
      <p:sp>
        <p:nvSpPr>
          <p:cNvPr id="11" name="Google Shape;11;p1"/>
          <p:cNvSpPr txBox="1"/>
          <p:nvPr>
            <p:ph idx="1" type="body"/>
          </p:nvPr>
        </p:nvSpPr>
        <p:spPr>
          <a:xfrm>
            <a:off x="365125" y="2239963"/>
            <a:ext cx="6584950" cy="6335712"/>
          </a:xfrm>
          <a:prstGeom prst="rect">
            <a:avLst/>
          </a:prstGeom>
          <a:noFill/>
          <a:ln>
            <a:noFill/>
          </a:ln>
        </p:spPr>
        <p:txBody>
          <a:bodyPr anchorCtr="0" anchor="t" bIns="48325" lIns="96650" spcFirstLastPara="1" rIns="96650" wrap="square" tIns="48325">
            <a:noAutofit/>
          </a:bodyPr>
          <a:lstStyle>
            <a:lvl1pPr indent="-444500" lvl="0" marL="457200" marR="0" rtl="0" algn="l">
              <a:lnSpc>
                <a:spcPct val="100000"/>
              </a:lnSpc>
              <a:spcBef>
                <a:spcPts val="680"/>
              </a:spcBef>
              <a:spcAft>
                <a:spcPts val="0"/>
              </a:spcAft>
              <a:buClr>
                <a:schemeClr val="dk1"/>
              </a:buClr>
              <a:buSzPts val="3400"/>
              <a:buFont typeface="Arial"/>
              <a:buChar char="•"/>
              <a:defRPr b="0" i="0" sz="3400" u="none" cap="none" strike="noStrike">
                <a:solidFill>
                  <a:schemeClr val="dk1"/>
                </a:solidFill>
                <a:latin typeface="Arial"/>
                <a:ea typeface="Arial"/>
                <a:cs typeface="Arial"/>
                <a:sym typeface="Arial"/>
              </a:defRPr>
            </a:lvl1pPr>
            <a:lvl2pPr indent="-419100" lvl="1" marL="9144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2pPr>
            <a:lvl3pPr indent="-387350" lvl="2" marL="1371600" marR="0" rtl="0" algn="l">
              <a:lnSpc>
                <a:spcPct val="100000"/>
              </a:lnSpc>
              <a:spcBef>
                <a:spcPts val="500"/>
              </a:spcBef>
              <a:spcAft>
                <a:spcPts val="0"/>
              </a:spcAft>
              <a:buClr>
                <a:schemeClr val="dk1"/>
              </a:buClr>
              <a:buSzPts val="2500"/>
              <a:buFont typeface="Arial"/>
              <a:buChar char="•"/>
              <a:defRPr b="0" i="0" sz="2500" u="none" cap="none" strike="noStrike">
                <a:solidFill>
                  <a:schemeClr val="dk1"/>
                </a:solidFill>
                <a:latin typeface="Arial"/>
                <a:ea typeface="Arial"/>
                <a:cs typeface="Arial"/>
                <a:sym typeface="Arial"/>
              </a:defRPr>
            </a:lvl3pPr>
            <a:lvl4pPr indent="-361950" lvl="3" marL="18288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361950" lvl="4" marL="22860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5pPr>
            <a:lvl6pPr indent="-361950" lvl="5" marL="27432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6pPr>
            <a:lvl7pPr indent="-361950" lvl="6" marL="32004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7pPr>
            <a:lvl8pPr indent="-361950" lvl="7" marL="36576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8pPr>
            <a:lvl9pPr indent="-361950" lvl="8" marL="4114800" marR="0" rtl="0" algn="l">
              <a:lnSpc>
                <a:spcPct val="100000"/>
              </a:lnSpc>
              <a:spcBef>
                <a:spcPts val="42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9pPr>
          </a:lstStyle>
          <a:p/>
        </p:txBody>
      </p:sp>
      <p:sp>
        <p:nvSpPr>
          <p:cNvPr id="12" name="Google Shape;12;p1"/>
          <p:cNvSpPr txBox="1"/>
          <p:nvPr>
            <p:ph idx="10" type="dt"/>
          </p:nvPr>
        </p:nvSpPr>
        <p:spPr>
          <a:xfrm>
            <a:off x="365125" y="8742363"/>
            <a:ext cx="1708150" cy="666750"/>
          </a:xfrm>
          <a:prstGeom prst="rect">
            <a:avLst/>
          </a:prstGeom>
          <a:noFill/>
          <a:ln>
            <a:noFill/>
          </a:ln>
        </p:spPr>
        <p:txBody>
          <a:bodyPr anchorCtr="0" anchor="t" bIns="48325" lIns="96650" spcFirstLastPara="1" rIns="96650" wrap="square" tIns="48325">
            <a:noAutofit/>
          </a:bodyPr>
          <a:lstStyle>
            <a:lvl1pPr lvl="0" marR="0" rtl="0" algn="l">
              <a:lnSpc>
                <a:spcPct val="100000"/>
              </a:lnSpc>
              <a:spcBef>
                <a:spcPts val="0"/>
              </a:spcBef>
              <a:spcAft>
                <a:spcPts val="0"/>
              </a:spcAft>
              <a:buClr>
                <a:srgbClr val="000000"/>
              </a:buClr>
              <a:buSzPts val="1400"/>
              <a:buFont typeface="Arial"/>
              <a:buNone/>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1" type="ftr"/>
          </p:nvPr>
        </p:nvSpPr>
        <p:spPr>
          <a:xfrm>
            <a:off x="2498725" y="8742363"/>
            <a:ext cx="2317750" cy="666750"/>
          </a:xfrm>
          <a:prstGeom prst="rect">
            <a:avLst/>
          </a:prstGeom>
          <a:noFill/>
          <a:ln>
            <a:noFill/>
          </a:ln>
        </p:spPr>
        <p:txBody>
          <a:bodyPr anchorCtr="0" anchor="t" bIns="48325" lIns="96650" spcFirstLastPara="1" rIns="96650" wrap="square" tIns="48325">
            <a:noAutofit/>
          </a:bodyPr>
          <a:lstStyle>
            <a:lvl1pPr lvl="0" marR="0" rtl="0" algn="ctr">
              <a:lnSpc>
                <a:spcPct val="100000"/>
              </a:lnSpc>
              <a:spcBef>
                <a:spcPts val="0"/>
              </a:spcBef>
              <a:spcAft>
                <a:spcPts val="0"/>
              </a:spcAft>
              <a:buClr>
                <a:srgbClr val="000000"/>
              </a:buClr>
              <a:buSzPts val="1400"/>
              <a:buFont typeface="Arial"/>
              <a:buNone/>
              <a:defRPr b="0" i="0" sz="1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 name="Google Shape;14;p1"/>
          <p:cNvSpPr txBox="1"/>
          <p:nvPr>
            <p:ph idx="12" type="sldNum"/>
          </p:nvPr>
        </p:nvSpPr>
        <p:spPr>
          <a:xfrm>
            <a:off x="5241925" y="8742363"/>
            <a:ext cx="1708150" cy="666750"/>
          </a:xfrm>
          <a:prstGeom prst="rect">
            <a:avLst/>
          </a:prstGeom>
          <a:noFill/>
          <a:ln>
            <a:noFill/>
          </a:ln>
        </p:spPr>
        <p:txBody>
          <a:bodyPr anchorCtr="0" anchor="t" bIns="48325" lIns="96650" spcFirstLastPara="1" rIns="96650" wrap="square" tIns="483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0" name="Shape 90"/>
        <p:cNvGrpSpPr/>
        <p:nvPr/>
      </p:nvGrpSpPr>
      <p:grpSpPr>
        <a:xfrm>
          <a:off x="0" y="0"/>
          <a:ext cx="0" cy="0"/>
          <a:chOff x="0" y="0"/>
          <a:chExt cx="0" cy="0"/>
        </a:xfrm>
      </p:grpSpPr>
      <p:sp>
        <p:nvSpPr>
          <p:cNvPr id="91" name="Google Shape;91;p14"/>
          <p:cNvSpPr/>
          <p:nvPr/>
        </p:nvSpPr>
        <p:spPr>
          <a:xfrm>
            <a:off x="365125" y="8742362"/>
            <a:ext cx="1708200" cy="6669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2" name="Google Shape;92;p14"/>
          <p:cNvSpPr/>
          <p:nvPr/>
        </p:nvSpPr>
        <p:spPr>
          <a:xfrm>
            <a:off x="2498725" y="8742362"/>
            <a:ext cx="2317800" cy="666900"/>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93" name="Google Shape;93;p14"/>
          <p:cNvSpPr txBox="1"/>
          <p:nvPr>
            <p:ph idx="12" type="sldNum"/>
          </p:nvPr>
        </p:nvSpPr>
        <p:spPr>
          <a:xfrm>
            <a:off x="5241925" y="8742362"/>
            <a:ext cx="1701900" cy="660300"/>
          </a:xfrm>
          <a:prstGeom prst="rect">
            <a:avLst/>
          </a:prstGeom>
          <a:noFill/>
          <a:ln>
            <a:noFill/>
          </a:ln>
        </p:spPr>
        <p:txBody>
          <a:bodyPr anchorCtr="0" anchor="t" bIns="45000" lIns="90000" spcFirstLastPara="1" rIns="90000" wrap="square" tIns="45000">
            <a:noAutofit/>
          </a:bodyPr>
          <a:lstStyle>
            <a:lvl1pPr indent="0" lvl="0"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1pPr>
            <a:lvl2pPr indent="0" lvl="1"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2pPr>
            <a:lvl3pPr indent="0" lvl="2"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indent="0" lvl="3"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4pPr>
            <a:lvl5pPr indent="0" lvl="4"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5pPr>
            <a:lvl6pPr indent="0" lvl="5"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6pPr>
            <a:lvl7pPr indent="0" lvl="6"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7pPr>
            <a:lvl8pPr indent="0" lvl="7"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8pPr>
            <a:lvl9pPr indent="0" lvl="8" marL="0" marR="0" rtl="0" algn="l">
              <a:lnSpc>
                <a:spcPct val="93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sz="1400"/>
          </a:p>
        </p:txBody>
      </p:sp>
      <p:sp>
        <p:nvSpPr>
          <p:cNvPr id="94" name="Google Shape;94;p14"/>
          <p:cNvSpPr txBox="1"/>
          <p:nvPr>
            <p:ph type="title"/>
          </p:nvPr>
        </p:nvSpPr>
        <p:spPr>
          <a:xfrm>
            <a:off x="365125" y="382587"/>
            <a:ext cx="6576900" cy="1596900"/>
          </a:xfrm>
          <a:prstGeom prst="rect">
            <a:avLst/>
          </a:prstGeom>
          <a:noFill/>
          <a:ln>
            <a:noFill/>
          </a:ln>
        </p:spPr>
        <p:txBody>
          <a:bodyPr anchorCtr="0" anchor="ctr" bIns="0" lIns="0" spcFirstLastPara="1" rIns="0" wrap="square" tIns="0">
            <a:noAutofit/>
          </a:bodyPr>
          <a:lstStyle>
            <a:lvl1pPr lvl="0" marR="0" rtl="0" algn="l">
              <a:lnSpc>
                <a:spcPct val="93000"/>
              </a:lnSpc>
              <a:spcBef>
                <a:spcPts val="0"/>
              </a:spcBef>
              <a:spcAft>
                <a:spcPts val="0"/>
              </a:spcAft>
              <a:buClr>
                <a:srgbClr val="000000"/>
              </a:buClr>
              <a:buSzPts val="1400"/>
              <a:buFont typeface="Arial"/>
              <a:buNone/>
              <a:defRPr b="0" i="0" sz="4700" u="none" cap="none" strike="noStrike">
                <a:solidFill>
                  <a:srgbClr val="000000"/>
                </a:solidFill>
                <a:latin typeface="Arial"/>
                <a:ea typeface="Arial"/>
                <a:cs typeface="Arial"/>
                <a:sym typeface="Arial"/>
              </a:defRPr>
            </a:lvl1pPr>
            <a:lvl2pPr lvl="1" marR="0" rtl="0" algn="l">
              <a:lnSpc>
                <a:spcPct val="93000"/>
              </a:lnSpc>
              <a:spcBef>
                <a:spcPts val="0"/>
              </a:spcBef>
              <a:spcAft>
                <a:spcPts val="0"/>
              </a:spcAft>
              <a:buClr>
                <a:srgbClr val="000000"/>
              </a:buClr>
              <a:buSzPts val="1400"/>
              <a:buFont typeface="Arial"/>
              <a:buNone/>
              <a:defRPr b="0" i="0" sz="47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Clr>
                <a:srgbClr val="000000"/>
              </a:buClr>
              <a:buSzPts val="1400"/>
              <a:buFont typeface="Arial"/>
              <a:buNone/>
              <a:defRPr b="0" i="0" sz="47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Clr>
                <a:srgbClr val="000000"/>
              </a:buClr>
              <a:buSzPts val="1400"/>
              <a:buFont typeface="Arial"/>
              <a:buNone/>
              <a:defRPr b="0" i="0" sz="47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Clr>
                <a:srgbClr val="000000"/>
              </a:buClr>
              <a:buSzPts val="1400"/>
              <a:buFont typeface="Arial"/>
              <a:buNone/>
              <a:defRPr b="0" i="0" sz="47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Clr>
                <a:srgbClr val="000000"/>
              </a:buClr>
              <a:buSzPts val="1400"/>
              <a:buFont typeface="Arial"/>
              <a:buNone/>
              <a:defRPr b="0" i="0" sz="47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Clr>
                <a:srgbClr val="000000"/>
              </a:buClr>
              <a:buSzPts val="1400"/>
              <a:buFont typeface="Arial"/>
              <a:buNone/>
              <a:defRPr b="0" i="0" sz="47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Clr>
                <a:srgbClr val="000000"/>
              </a:buClr>
              <a:buSzPts val="1400"/>
              <a:buFont typeface="Arial"/>
              <a:buNone/>
              <a:defRPr b="0" i="0" sz="47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Clr>
                <a:srgbClr val="000000"/>
              </a:buClr>
              <a:buSzPts val="1400"/>
              <a:buFont typeface="Arial"/>
              <a:buNone/>
              <a:defRPr b="0" i="0" sz="4700" u="none" cap="none" strike="noStrike">
                <a:solidFill>
                  <a:srgbClr val="000000"/>
                </a:solidFill>
                <a:latin typeface="Arial"/>
                <a:ea typeface="Arial"/>
                <a:cs typeface="Arial"/>
                <a:sym typeface="Arial"/>
              </a:defRPr>
            </a:lvl9pPr>
          </a:lstStyle>
          <a:p/>
        </p:txBody>
      </p:sp>
      <p:sp>
        <p:nvSpPr>
          <p:cNvPr id="95" name="Google Shape;95;p14"/>
          <p:cNvSpPr txBox="1"/>
          <p:nvPr>
            <p:ph idx="1" type="body"/>
          </p:nvPr>
        </p:nvSpPr>
        <p:spPr>
          <a:xfrm>
            <a:off x="365125" y="2246312"/>
            <a:ext cx="6576900" cy="6329400"/>
          </a:xfrm>
          <a:prstGeom prst="rect">
            <a:avLst/>
          </a:prstGeom>
          <a:noFill/>
          <a:ln>
            <a:noFill/>
          </a:ln>
        </p:spPr>
        <p:txBody>
          <a:bodyPr anchorCtr="0" anchor="t" bIns="0" lIns="0" spcFirstLastPara="1" rIns="0" wrap="square" tIns="29875">
            <a:noAutofit/>
          </a:bodyPr>
          <a:lstStyle>
            <a:lvl1pPr indent="-228600" lvl="0" marL="457200" marR="0" rtl="0" algn="l">
              <a:lnSpc>
                <a:spcPct val="93000"/>
              </a:lnSpc>
              <a:spcBef>
                <a:spcPts val="0"/>
              </a:spcBef>
              <a:spcAft>
                <a:spcPts val="0"/>
              </a:spcAft>
              <a:buClr>
                <a:srgbClr val="000000"/>
              </a:buClr>
              <a:buSzPts val="1400"/>
              <a:buFont typeface="Arial"/>
              <a:buNone/>
              <a:defRPr b="0" i="0" sz="3400" u="none" cap="none" strike="noStrike">
                <a:solidFill>
                  <a:srgbClr val="000000"/>
                </a:solidFill>
                <a:latin typeface="Arial"/>
                <a:ea typeface="Arial"/>
                <a:cs typeface="Arial"/>
                <a:sym typeface="Arial"/>
              </a:defRPr>
            </a:lvl1pPr>
            <a:lvl2pPr indent="-228600" lvl="1" marL="914400" marR="0" rtl="0" algn="l">
              <a:lnSpc>
                <a:spcPct val="93000"/>
              </a:lnSpc>
              <a:spcBef>
                <a:spcPts val="140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2pPr>
            <a:lvl3pPr indent="-228600" lvl="2" marL="1371600" marR="0" rtl="0" algn="l">
              <a:lnSpc>
                <a:spcPct val="93000"/>
              </a:lnSpc>
              <a:spcBef>
                <a:spcPts val="1100"/>
              </a:spcBef>
              <a:spcAft>
                <a:spcPts val="0"/>
              </a:spcAft>
              <a:buClr>
                <a:srgbClr val="000000"/>
              </a:buClr>
              <a:buSzPts val="1400"/>
              <a:buFont typeface="Arial"/>
              <a:buNone/>
              <a:defRPr b="0" i="0" sz="2100" u="none" cap="none" strike="noStrike">
                <a:solidFill>
                  <a:srgbClr val="000000"/>
                </a:solidFill>
                <a:latin typeface="Arial"/>
                <a:ea typeface="Arial"/>
                <a:cs typeface="Arial"/>
                <a:sym typeface="Arial"/>
              </a:defRPr>
            </a:lvl3pPr>
            <a:lvl4pPr indent="-228600" lvl="3" marL="1828800" marR="0" rtl="0" algn="l">
              <a:lnSpc>
                <a:spcPct val="93000"/>
              </a:lnSpc>
              <a:spcBef>
                <a:spcPts val="800"/>
              </a:spcBef>
              <a:spcAft>
                <a:spcPts val="0"/>
              </a:spcAft>
              <a:buClr>
                <a:srgbClr val="000000"/>
              </a:buClr>
              <a:buSzPts val="1400"/>
              <a:buFont typeface="Arial"/>
              <a:buNone/>
              <a:defRPr b="0" i="0" sz="2100" u="none" cap="none" strike="noStrike">
                <a:solidFill>
                  <a:srgbClr val="000000"/>
                </a:solidFill>
                <a:latin typeface="Arial"/>
                <a:ea typeface="Arial"/>
                <a:cs typeface="Arial"/>
                <a:sym typeface="Arial"/>
              </a:defRPr>
            </a:lvl4pPr>
            <a:lvl5pPr indent="-228600" lvl="4" marL="2286000" marR="0" rtl="0" algn="l">
              <a:lnSpc>
                <a:spcPct val="93000"/>
              </a:lnSpc>
              <a:spcBef>
                <a:spcPts val="500"/>
              </a:spcBef>
              <a:spcAft>
                <a:spcPts val="0"/>
              </a:spcAft>
              <a:buClr>
                <a:srgbClr val="000000"/>
              </a:buClr>
              <a:buSzPts val="1400"/>
              <a:buFont typeface="Arial"/>
              <a:buNone/>
              <a:defRPr b="0" i="0" sz="2000" u="none" cap="none" strike="noStrike">
                <a:solidFill>
                  <a:srgbClr val="000000"/>
                </a:solidFill>
                <a:latin typeface="Arial"/>
                <a:ea typeface="Arial"/>
                <a:cs typeface="Arial"/>
                <a:sym typeface="Arial"/>
              </a:defRPr>
            </a:lvl5pPr>
            <a:lvl6pPr indent="-228600" lvl="5" marL="2743200" marR="0" rtl="0" algn="l">
              <a:lnSpc>
                <a:spcPct val="93000"/>
              </a:lnSpc>
              <a:spcBef>
                <a:spcPts val="200"/>
              </a:spcBef>
              <a:spcAft>
                <a:spcPts val="0"/>
              </a:spcAft>
              <a:buClr>
                <a:srgbClr val="000000"/>
              </a:buClr>
              <a:buSzPts val="1400"/>
              <a:buFont typeface="Arial"/>
              <a:buNone/>
              <a:defRPr b="0" i="0" sz="2000" u="none" cap="none" strike="noStrike">
                <a:solidFill>
                  <a:srgbClr val="000000"/>
                </a:solidFill>
                <a:latin typeface="Arial"/>
                <a:ea typeface="Arial"/>
                <a:cs typeface="Arial"/>
                <a:sym typeface="Arial"/>
              </a:defRPr>
            </a:lvl6pPr>
            <a:lvl7pPr indent="-228600" lvl="6" marL="3200400" marR="0" rtl="0" algn="l">
              <a:lnSpc>
                <a:spcPct val="93000"/>
              </a:lnSpc>
              <a:spcBef>
                <a:spcPts val="200"/>
              </a:spcBef>
              <a:spcAft>
                <a:spcPts val="0"/>
              </a:spcAft>
              <a:buClr>
                <a:srgbClr val="000000"/>
              </a:buClr>
              <a:buSzPts val="1400"/>
              <a:buFont typeface="Arial"/>
              <a:buNone/>
              <a:defRPr b="0" i="0" sz="2000" u="none" cap="none" strike="noStrike">
                <a:solidFill>
                  <a:srgbClr val="000000"/>
                </a:solidFill>
                <a:latin typeface="Arial"/>
                <a:ea typeface="Arial"/>
                <a:cs typeface="Arial"/>
                <a:sym typeface="Arial"/>
              </a:defRPr>
            </a:lvl7pPr>
            <a:lvl8pPr indent="-228600" lvl="7" marL="3657600" marR="0" rtl="0" algn="l">
              <a:lnSpc>
                <a:spcPct val="93000"/>
              </a:lnSpc>
              <a:spcBef>
                <a:spcPts val="200"/>
              </a:spcBef>
              <a:spcAft>
                <a:spcPts val="0"/>
              </a:spcAft>
              <a:buClr>
                <a:srgbClr val="000000"/>
              </a:buClr>
              <a:buSzPts val="1400"/>
              <a:buFont typeface="Arial"/>
              <a:buNone/>
              <a:defRPr b="0" i="0" sz="2000" u="none" cap="none" strike="noStrike">
                <a:solidFill>
                  <a:srgbClr val="000000"/>
                </a:solidFill>
                <a:latin typeface="Arial"/>
                <a:ea typeface="Arial"/>
                <a:cs typeface="Arial"/>
                <a:sym typeface="Arial"/>
              </a:defRPr>
            </a:lvl8pPr>
            <a:lvl9pPr indent="-228600" lvl="8" marL="4114800" marR="0" rtl="0" algn="l">
              <a:lnSpc>
                <a:spcPct val="93000"/>
              </a:lnSpc>
              <a:spcBef>
                <a:spcPts val="200"/>
              </a:spcBef>
              <a:spcAft>
                <a:spcPts val="200"/>
              </a:spcAft>
              <a:buClr>
                <a:srgbClr val="000000"/>
              </a:buClr>
              <a:buSzPts val="1400"/>
              <a:buFont typeface="Arial"/>
              <a:buNone/>
              <a:defRPr b="0" i="0" sz="20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descr="C:\Documents and Settings\All Users\Documents\TAPS Files\dvc1.gif" id="111" name="Google Shape;111;p17"/>
          <p:cNvPicPr preferRelativeResize="0"/>
          <p:nvPr/>
        </p:nvPicPr>
        <p:blipFill rotWithShape="1">
          <a:blip r:embed="rId3">
            <a:alphaModFix/>
          </a:blip>
          <a:srcRect b="0" l="0" r="0" t="0"/>
          <a:stretch/>
        </p:blipFill>
        <p:spPr>
          <a:xfrm>
            <a:off x="2137286" y="646900"/>
            <a:ext cx="3040625" cy="2661700"/>
          </a:xfrm>
          <a:prstGeom prst="rect">
            <a:avLst/>
          </a:prstGeom>
          <a:noFill/>
          <a:ln>
            <a:noFill/>
          </a:ln>
        </p:spPr>
      </p:pic>
      <p:pic>
        <p:nvPicPr>
          <p:cNvPr id="112" name="Google Shape;112;p17"/>
          <p:cNvPicPr preferRelativeResize="0"/>
          <p:nvPr/>
        </p:nvPicPr>
        <p:blipFill rotWithShape="1">
          <a:blip r:embed="rId4">
            <a:alphaModFix/>
          </a:blip>
          <a:srcRect b="0" l="0" r="0" t="0"/>
          <a:stretch/>
        </p:blipFill>
        <p:spPr>
          <a:xfrm>
            <a:off x="2724150" y="6767800"/>
            <a:ext cx="1866900" cy="1866900"/>
          </a:xfrm>
          <a:prstGeom prst="rect">
            <a:avLst/>
          </a:prstGeom>
          <a:noFill/>
          <a:ln>
            <a:noFill/>
          </a:ln>
        </p:spPr>
      </p:pic>
      <p:sp>
        <p:nvSpPr>
          <p:cNvPr id="113" name="Google Shape;113;p17"/>
          <p:cNvSpPr txBox="1"/>
          <p:nvPr/>
        </p:nvSpPr>
        <p:spPr>
          <a:xfrm>
            <a:off x="2166900" y="3714800"/>
            <a:ext cx="2981400" cy="3201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US" sz="1700" u="none" cap="none" strike="noStrike">
                <a:solidFill>
                  <a:srgbClr val="000000"/>
                </a:solidFill>
                <a:latin typeface="Arial"/>
                <a:ea typeface="Arial"/>
                <a:cs typeface="Arial"/>
                <a:sym typeface="Arial"/>
              </a:rPr>
              <a:t>Renton Fish and Game Club</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US" sz="2400" u="none" cap="none" strike="noStrike">
                <a:solidFill>
                  <a:srgbClr val="000000"/>
                </a:solidFill>
                <a:latin typeface="Arial"/>
                <a:ea typeface="Arial"/>
                <a:cs typeface="Arial"/>
                <a:sym typeface="Arial"/>
              </a:rPr>
              <a:t>USPSA</a:t>
            </a:r>
            <a:endParaRPr b="1" i="0" sz="2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1" i="0" sz="2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lang="en-US" sz="2400"/>
              <a:t>May</a:t>
            </a:r>
            <a:r>
              <a:rPr b="1" i="0" lang="en-US" sz="2400" u="none" cap="none" strike="noStrike">
                <a:solidFill>
                  <a:srgbClr val="000000"/>
                </a:solidFill>
                <a:latin typeface="Arial"/>
                <a:ea typeface="Arial"/>
                <a:cs typeface="Arial"/>
                <a:sym typeface="Arial"/>
              </a:rPr>
              <a:t> 2022</a:t>
            </a:r>
            <a:endParaRPr b="1" i="0" sz="2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700" u="none" cap="none" strike="noStrike">
                <a:solidFill>
                  <a:srgbClr val="000000"/>
                </a:solidFill>
                <a:latin typeface="Arial"/>
                <a:ea typeface="Arial"/>
                <a:cs typeface="Arial"/>
                <a:sym typeface="Arial"/>
              </a:rPr>
              <a:t>Match Booklet</a:t>
            </a:r>
            <a:endParaRPr b="0" i="0" sz="17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Match Director: Marcel E</a:t>
            </a:r>
            <a:r>
              <a:rPr lang="en-US"/>
              <a:t>nglmaier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Range Master: </a:t>
            </a:r>
            <a:r>
              <a:rPr lang="en-US"/>
              <a:t>Jordan Rogers</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Stats: </a:t>
            </a:r>
            <a:r>
              <a:rPr lang="en-US">
                <a:solidFill>
                  <a:schemeClr val="dk1"/>
                </a:solidFill>
              </a:rPr>
              <a:t>Eric Beerbaum</a:t>
            </a:r>
            <a:endParaRPr b="0" i="0" sz="1400" u="none" cap="none" strike="noStrike">
              <a:solidFill>
                <a:srgbClr val="000000"/>
              </a:solidFill>
              <a:latin typeface="Arial"/>
              <a:ea typeface="Arial"/>
              <a:cs typeface="Arial"/>
              <a:sym typeface="Arial"/>
            </a:endParaRPr>
          </a:p>
        </p:txBody>
      </p:sp>
      <p:sp>
        <p:nvSpPr>
          <p:cNvPr id="114" name="Google Shape;114;p17"/>
          <p:cNvSpPr txBox="1"/>
          <p:nvPr/>
        </p:nvSpPr>
        <p:spPr>
          <a:xfrm>
            <a:off x="2166888" y="8792800"/>
            <a:ext cx="2981400" cy="5388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US" sz="2300" u="none" cap="none" strike="noStrike">
                <a:solidFill>
                  <a:srgbClr val="000000"/>
                </a:solidFill>
                <a:latin typeface="Arial"/>
                <a:ea typeface="Arial"/>
                <a:cs typeface="Arial"/>
                <a:sym typeface="Arial"/>
              </a:rPr>
              <a:t>Round Count: </a:t>
            </a:r>
            <a:r>
              <a:rPr b="1" lang="en-US" sz="2300"/>
              <a:t>~</a:t>
            </a:r>
            <a:r>
              <a:rPr b="1" i="0" lang="en-US" sz="2300" u="none" cap="none" strike="noStrike">
                <a:solidFill>
                  <a:srgbClr val="000000"/>
                </a:solidFill>
                <a:latin typeface="Arial"/>
                <a:ea typeface="Arial"/>
                <a:cs typeface="Arial"/>
                <a:sym typeface="Arial"/>
              </a:rPr>
              <a:t>175 </a:t>
            </a:r>
            <a:endParaRPr b="0" i="0" sz="13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4" name="Shape 184"/>
        <p:cNvGrpSpPr/>
        <p:nvPr/>
      </p:nvGrpSpPr>
      <p:grpSpPr>
        <a:xfrm>
          <a:off x="0" y="0"/>
          <a:ext cx="0" cy="0"/>
          <a:chOff x="0" y="0"/>
          <a:chExt cx="0" cy="0"/>
        </a:xfrm>
      </p:grpSpPr>
      <p:pic>
        <p:nvPicPr>
          <p:cNvPr descr="C:\Documents and Settings\All Users\Documents\TAPS Files\dvc1.gif" id="185" name="Google Shape;185;p26"/>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86" name="Google Shape;186;p26"/>
          <p:cNvGraphicFramePr/>
          <p:nvPr/>
        </p:nvGraphicFramePr>
        <p:xfrm>
          <a:off x="342898" y="749426"/>
          <a:ext cx="3000000" cy="3000000"/>
        </p:xfrm>
        <a:graphic>
          <a:graphicData uri="http://schemas.openxmlformats.org/drawingml/2006/table">
            <a:tbl>
              <a:tblPr>
                <a:noFill/>
                <a:tableStyleId>{C0F7FB4D-E981-4B17-9F82-47A0992232C4}</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a:t>Bay 4, </a:t>
                      </a:r>
                      <a:r>
                        <a:rPr lang="en-US" sz="1600" u="none" cap="none" strike="noStrike"/>
                        <a:t>Stage </a:t>
                      </a:r>
                      <a:r>
                        <a:rPr lang="en-US" sz="1600"/>
                        <a:t>5</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a:t>Run Run Run</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a:t>
                      </a:r>
                      <a:r>
                        <a:rPr lang="en-US" sz="1200"/>
                        <a:t>Loke Tan</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a:t>Run Run Run</a:t>
                      </a:r>
                      <a:r>
                        <a:rPr lang="en-US" sz="1100" u="none" cap="none" strike="noStrike"/>
                        <a:t> is a </a:t>
                      </a:r>
                      <a:r>
                        <a:rPr lang="en-US" sz="1100"/>
                        <a:t>3</a:t>
                      </a:r>
                      <a:r>
                        <a:rPr lang="en-US" sz="1100" u="none" cap="none" strike="noStrike"/>
                        <a:t>4 round, 1</a:t>
                      </a:r>
                      <a:r>
                        <a:rPr lang="en-US" sz="1100"/>
                        <a:t>7</a:t>
                      </a:r>
                      <a:r>
                        <a:rPr lang="en-US" sz="1100" u="none" cap="none" strike="noStrike"/>
                        <a:t>0 point Comstock Long course. There are 1</a:t>
                      </a:r>
                      <a:r>
                        <a:rPr lang="en-US" sz="1100"/>
                        <a:t>1</a:t>
                      </a:r>
                      <a:r>
                        <a:rPr lang="en-US" sz="1100" u="none" cap="none" strike="noStrike"/>
                        <a:t> USPSA targets and 1 steel target. The best </a:t>
                      </a:r>
                      <a:r>
                        <a:rPr lang="en-US" sz="1100"/>
                        <a:t>three </a:t>
                      </a:r>
                      <a:r>
                        <a:rPr lang="en-US" sz="1100" u="none" cap="none" strike="noStrike"/>
                        <a:t>hits per target will score and steel </a:t>
                      </a:r>
                      <a:r>
                        <a:rPr lang="en-US" sz="1100"/>
                        <a:t>must fall to score</a:t>
                      </a:r>
                      <a:r>
                        <a:rPr lang="en-US" sz="1100" u="none" cap="none" strike="noStrike"/>
                        <a:t>.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The Handgun start position is standing </a:t>
                      </a:r>
                      <a:r>
                        <a:rPr lang="en-US" sz="1100"/>
                        <a:t>inside the start box </a:t>
                      </a:r>
                      <a:r>
                        <a:rPr lang="en-US" sz="1100" u="none" cap="none" strike="noStrike"/>
                        <a:t>with wrists below belt. Handgun is unloaded and holstered. </a:t>
                      </a:r>
                      <a:endParaRPr/>
                    </a:p>
                    <a:p>
                      <a:pPr indent="0" lvl="0" marL="0" marR="0" rtl="0" algn="l">
                        <a:lnSpc>
                          <a:spcPct val="100000"/>
                        </a:lnSpc>
                        <a:spcBef>
                          <a:spcPts val="0"/>
                        </a:spcBef>
                        <a:spcAft>
                          <a:spcPts val="0"/>
                        </a:spcAft>
                        <a:buClr>
                          <a:srgbClr val="000000"/>
                        </a:buClr>
                        <a:buSzPts val="1100"/>
                        <a:buFont typeface="Arial"/>
                        <a:buNone/>
                      </a:pPr>
                      <a:r>
                        <a:rPr lang="en-US" sz="1100" u="none" cap="none" strike="noStrike"/>
                        <a:t>The PCC start position is standing </a:t>
                      </a:r>
                      <a:r>
                        <a:rPr lang="en-US" sz="1100">
                          <a:solidFill>
                            <a:schemeClr val="dk1"/>
                          </a:solidFill>
                        </a:rPr>
                        <a:t>inside the start box</a:t>
                      </a:r>
                      <a:r>
                        <a:rPr lang="en-US" sz="1100" u="none" cap="none" strike="noStrike"/>
                        <a:t> with unloaded PCC stock on belt, muzzle pointing downrange, and safety on.</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all targets from </a:t>
                      </a:r>
                      <a:r>
                        <a:rPr lang="en-US" sz="1100"/>
                        <a:t>behind the fault line</a:t>
                      </a:r>
                      <a:r>
                        <a:rPr lang="en-US" sz="1100" u="none" cap="none" strike="noStrike"/>
                        <a:t>.</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1" name="Shape 191"/>
        <p:cNvGrpSpPr/>
        <p:nvPr/>
      </p:nvGrpSpPr>
      <p:grpSpPr>
        <a:xfrm>
          <a:off x="0" y="0"/>
          <a:ext cx="0" cy="0"/>
          <a:chOff x="0" y="0"/>
          <a:chExt cx="0" cy="0"/>
        </a:xfrm>
      </p:grpSpPr>
      <p:graphicFrame>
        <p:nvGraphicFramePr>
          <p:cNvPr id="192" name="Google Shape;192;p27"/>
          <p:cNvGraphicFramePr/>
          <p:nvPr/>
        </p:nvGraphicFramePr>
        <p:xfrm>
          <a:off x="177800" y="165100"/>
          <a:ext cx="3000000" cy="3000000"/>
        </p:xfrm>
        <a:graphic>
          <a:graphicData uri="http://schemas.openxmlformats.org/drawingml/2006/table">
            <a:tbl>
              <a:tblPr>
                <a:noFill/>
                <a:tableStyleId>{C0F7FB4D-E981-4B17-9F82-47A0992232C4}</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5</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lang="en-US" sz="2000"/>
                        <a:t>Run Run Run</a:t>
                      </a:r>
                      <a:endParaRPr/>
                    </a:p>
                    <a:p>
                      <a:pPr indent="0" lvl="0" marL="0" marR="0" rtl="0" algn="ctr">
                        <a:lnSpc>
                          <a:spcPct val="100000"/>
                        </a:lnSpc>
                        <a:spcBef>
                          <a:spcPts val="400"/>
                        </a:spcBef>
                        <a:spcAft>
                          <a:spcPts val="0"/>
                        </a:spcAft>
                        <a:buClr>
                          <a:srgbClr val="000000"/>
                        </a:buClr>
                        <a:buSzPts val="2000"/>
                        <a:buFont typeface="Arial"/>
                        <a:buNone/>
                      </a:pPr>
                      <a:r>
                        <a:rPr b="1" i="0" lang="en-US" sz="1200" u="none" cap="none" strike="noStrike">
                          <a:solidFill>
                            <a:srgbClr val="000000"/>
                          </a:solidFill>
                          <a:latin typeface="Arial"/>
                          <a:ea typeface="Arial"/>
                          <a:cs typeface="Arial"/>
                          <a:sym typeface="Arial"/>
                        </a:rPr>
                        <a:t>Course Designer: </a:t>
                      </a:r>
                      <a:r>
                        <a:rPr b="1" lang="en-US" sz="1200"/>
                        <a:t>Loke Tan</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93" name="Google Shape;193;p27"/>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94" name="Google Shape;194;p27"/>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id="195" name="Google Shape;195;p27"/>
          <p:cNvPicPr preferRelativeResize="0"/>
          <p:nvPr/>
        </p:nvPicPr>
        <p:blipFill>
          <a:blip r:embed="rId4">
            <a:alphaModFix/>
          </a:blip>
          <a:stretch>
            <a:fillRect/>
          </a:stretch>
        </p:blipFill>
        <p:spPr>
          <a:xfrm>
            <a:off x="152400" y="1357313"/>
            <a:ext cx="7010401" cy="415221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0" name="Shape 200"/>
        <p:cNvGrpSpPr/>
        <p:nvPr/>
      </p:nvGrpSpPr>
      <p:grpSpPr>
        <a:xfrm>
          <a:off x="0" y="0"/>
          <a:ext cx="0" cy="0"/>
          <a:chOff x="0" y="0"/>
          <a:chExt cx="0" cy="0"/>
        </a:xfrm>
      </p:grpSpPr>
      <p:pic>
        <p:nvPicPr>
          <p:cNvPr descr="C:\Documents and Settings\All Users\Documents\TAPS Files\dvc1.gif" id="201" name="Google Shape;201;p28"/>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202" name="Google Shape;202;p28"/>
          <p:cNvGraphicFramePr/>
          <p:nvPr/>
        </p:nvGraphicFramePr>
        <p:xfrm>
          <a:off x="342898" y="749426"/>
          <a:ext cx="3000000" cy="3000000"/>
        </p:xfrm>
        <a:graphic>
          <a:graphicData uri="http://schemas.openxmlformats.org/drawingml/2006/table">
            <a:tbl>
              <a:tblPr>
                <a:noFill/>
                <a:tableStyleId>{C0F7FB4D-E981-4B17-9F82-47A0992232C4}</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a:t>Bay 5, </a:t>
                      </a:r>
                      <a:r>
                        <a:rPr lang="en-US" sz="1600" u="none" cap="none" strike="noStrike"/>
                        <a:t>Stage </a:t>
                      </a:r>
                      <a:r>
                        <a:rPr lang="en-US" sz="1600"/>
                        <a:t>6</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u="none" cap="none" strike="noStrike"/>
                        <a:t>Duck Duck Goose</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Jordan Rogers</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Duck Duck goose is a 23 round, 115 point Comstock long course. There are 12 USPSA targets and one steel target. The best two hits per target will score. Steel must fall to score.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The start position is standing anywhere within the shooting area. U</a:t>
                      </a:r>
                      <a:r>
                        <a:rPr lang="en-US" sz="1100"/>
                        <a:t>NLOADED</a:t>
                      </a:r>
                      <a:r>
                        <a:rPr lang="en-US" sz="1100" u="none" cap="none" strike="noStrike"/>
                        <a:t> firearm lying flat and unsupported on barrel. The first ammunition loading device to be used during the course of fire must be on the barrel prior to the start signal. </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targets as visible from within the shooting area. </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The walls DO NOT extend to infinity.</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 name="Shape 207"/>
        <p:cNvGrpSpPr/>
        <p:nvPr/>
      </p:nvGrpSpPr>
      <p:grpSpPr>
        <a:xfrm>
          <a:off x="0" y="0"/>
          <a:ext cx="0" cy="0"/>
          <a:chOff x="0" y="0"/>
          <a:chExt cx="0" cy="0"/>
        </a:xfrm>
      </p:grpSpPr>
      <p:graphicFrame>
        <p:nvGraphicFramePr>
          <p:cNvPr id="208" name="Google Shape;208;p29"/>
          <p:cNvGraphicFramePr/>
          <p:nvPr/>
        </p:nvGraphicFramePr>
        <p:xfrm>
          <a:off x="177800" y="165100"/>
          <a:ext cx="3000000" cy="3000000"/>
        </p:xfrm>
        <a:graphic>
          <a:graphicData uri="http://schemas.openxmlformats.org/drawingml/2006/table">
            <a:tbl>
              <a:tblPr>
                <a:noFill/>
                <a:tableStyleId>{C0F7FB4D-E981-4B17-9F82-47A0992232C4}</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6</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Duck Duck Goose</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Jordan Rogers</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209" name="Google Shape;209;p29"/>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210" name="Google Shape;210;p29"/>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id="211" name="Google Shape;211;p29"/>
          <p:cNvPicPr preferRelativeResize="0"/>
          <p:nvPr/>
        </p:nvPicPr>
        <p:blipFill rotWithShape="1">
          <a:blip r:embed="rId4">
            <a:alphaModFix/>
          </a:blip>
          <a:srcRect b="0" l="42533" r="1911" t="0"/>
          <a:stretch/>
        </p:blipFill>
        <p:spPr>
          <a:xfrm>
            <a:off x="0" y="1474019"/>
            <a:ext cx="7315200" cy="740648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6" name="Shape 216"/>
        <p:cNvGrpSpPr/>
        <p:nvPr/>
      </p:nvGrpSpPr>
      <p:grpSpPr>
        <a:xfrm>
          <a:off x="0" y="0"/>
          <a:ext cx="0" cy="0"/>
          <a:chOff x="0" y="0"/>
          <a:chExt cx="0" cy="0"/>
        </a:xfrm>
      </p:grpSpPr>
      <p:pic>
        <p:nvPicPr>
          <p:cNvPr descr="C:\Documents and Settings\All Users\Documents\TAPS Files\dvc1.gif" id="217" name="Google Shape;217;p30"/>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218" name="Google Shape;218;p30"/>
          <p:cNvGraphicFramePr/>
          <p:nvPr/>
        </p:nvGraphicFramePr>
        <p:xfrm>
          <a:off x="342898" y="749426"/>
          <a:ext cx="3000000" cy="3000000"/>
        </p:xfrm>
        <a:graphic>
          <a:graphicData uri="http://schemas.openxmlformats.org/drawingml/2006/table">
            <a:tbl>
              <a:tblPr>
                <a:noFill/>
                <a:tableStyleId>{C0F7FB4D-E981-4B17-9F82-47A0992232C4}</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a:t>Bay 6, </a:t>
                      </a:r>
                      <a:r>
                        <a:rPr lang="en-US" sz="1600" u="none" cap="none" strike="noStrike"/>
                        <a:t>Stage </a:t>
                      </a:r>
                      <a:r>
                        <a:rPr lang="en-US" sz="1600"/>
                        <a:t>7</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u="none" cap="none" strike="noStrike"/>
                        <a:t>RFGC Bowling League</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Jordan Rogers</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RFGC Bowling League is a 20 round, 100 point Comstock medium course. There are 7 USPSA targets and 6 steel targets. The best two hits per target will score. Steel must fall to score.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The Handgun start position is anywhere inside either shooting area, handgun UNLOADED and holstered. </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The PCC start position is anywhere inside either shooting area, PCC UNLOADED, stock on belt, muzzle pointing down range with safety on. </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targets as visible from within the shooting areas.</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THE LAST 3 TARGETS MUST BE ENGAGED WEAK HAND/SIDE ONLY.</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All barrels are soft cover.</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3" name="Shape 223"/>
        <p:cNvGrpSpPr/>
        <p:nvPr/>
      </p:nvGrpSpPr>
      <p:grpSpPr>
        <a:xfrm>
          <a:off x="0" y="0"/>
          <a:ext cx="0" cy="0"/>
          <a:chOff x="0" y="0"/>
          <a:chExt cx="0" cy="0"/>
        </a:xfrm>
      </p:grpSpPr>
      <p:graphicFrame>
        <p:nvGraphicFramePr>
          <p:cNvPr id="224" name="Google Shape;224;p31"/>
          <p:cNvGraphicFramePr/>
          <p:nvPr/>
        </p:nvGraphicFramePr>
        <p:xfrm>
          <a:off x="177800" y="165100"/>
          <a:ext cx="3000000" cy="3000000"/>
        </p:xfrm>
        <a:graphic>
          <a:graphicData uri="http://schemas.openxmlformats.org/drawingml/2006/table">
            <a:tbl>
              <a:tblPr>
                <a:noFill/>
                <a:tableStyleId>{C0F7FB4D-E981-4B17-9F82-47A0992232C4}</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7</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RFGC Bowling League</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Jordan Rogers</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225" name="Google Shape;225;p31"/>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226" name="Google Shape;226;p31"/>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descr="A picture containing tree&#10;&#10;Description automatically generated" id="227" name="Google Shape;227;p31"/>
          <p:cNvPicPr preferRelativeResize="0"/>
          <p:nvPr/>
        </p:nvPicPr>
        <p:blipFill rotWithShape="1">
          <a:blip r:embed="rId4">
            <a:alphaModFix/>
          </a:blip>
          <a:srcRect b="0" l="24578" r="7468" t="0"/>
          <a:stretch/>
        </p:blipFill>
        <p:spPr>
          <a:xfrm>
            <a:off x="0" y="2393395"/>
            <a:ext cx="7315200" cy="605535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2"/>
          <p:cNvSpPr txBox="1"/>
          <p:nvPr/>
        </p:nvSpPr>
        <p:spPr>
          <a:xfrm>
            <a:off x="911700" y="1504475"/>
            <a:ext cx="5491800" cy="153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2200" u="none" cap="none" strike="noStrike">
                <a:solidFill>
                  <a:srgbClr val="000000"/>
                </a:solidFill>
              </a:rPr>
              <a:t>Stage </a:t>
            </a:r>
            <a:r>
              <a:rPr b="1" lang="en-US" sz="2200"/>
              <a:t>7</a:t>
            </a:r>
            <a:r>
              <a:rPr b="1" i="0" lang="en-US" sz="2200" u="none" cap="none" strike="noStrike">
                <a:solidFill>
                  <a:srgbClr val="000000"/>
                </a:solidFill>
              </a:rPr>
              <a:t>: </a:t>
            </a:r>
            <a:r>
              <a:rPr b="1" lang="en-US" sz="2200"/>
              <a:t>Classifier TBD</a:t>
            </a:r>
            <a:br>
              <a:rPr b="1" lang="en-US" sz="2200"/>
            </a:br>
            <a:r>
              <a:rPr b="1" lang="en-US" sz="2200"/>
              <a:t>(we’re trying to fit 21-01 in the bay on setup)</a:t>
            </a:r>
            <a:endParaRPr b="1" i="0" sz="22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b="1" i="0" sz="2200" u="none" cap="none" strike="noStrike">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9" name="Shape 119"/>
        <p:cNvGrpSpPr/>
        <p:nvPr/>
      </p:nvGrpSpPr>
      <p:grpSpPr>
        <a:xfrm>
          <a:off x="0" y="0"/>
          <a:ext cx="0" cy="0"/>
          <a:chOff x="0" y="0"/>
          <a:chExt cx="0" cy="0"/>
        </a:xfrm>
      </p:grpSpPr>
      <p:pic>
        <p:nvPicPr>
          <p:cNvPr descr="C:\Documents and Settings\All Users\Documents\TAPS Files\dvc1.gif" id="120" name="Google Shape;120;p18"/>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21" name="Google Shape;121;p18"/>
          <p:cNvGraphicFramePr/>
          <p:nvPr/>
        </p:nvGraphicFramePr>
        <p:xfrm>
          <a:off x="342898" y="749426"/>
          <a:ext cx="3000000" cy="3000000"/>
        </p:xfrm>
        <a:graphic>
          <a:graphicData uri="http://schemas.openxmlformats.org/drawingml/2006/table">
            <a:tbl>
              <a:tblPr>
                <a:noFill/>
                <a:tableStyleId>{C0F7FB4D-E981-4B17-9F82-47A0992232C4}</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a:t>Bay 1, </a:t>
                      </a:r>
                      <a:r>
                        <a:rPr lang="en-US" sz="1600" u="none" cap="none" strike="noStrike"/>
                        <a:t>Stage 1</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u="none" cap="none" strike="noStrike"/>
                        <a:t>Copy Paste</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Jordan Rogers</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Copy Paste is a 30 round, 150 point Comstock long course. There are 14 USPSA targets and 2 steel targets. The best two hits per target will score. Steel must fall to score.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The Handgun start position is loaded and holstered, hands touching the upper pair of marks on the up-range wall.</a:t>
                      </a:r>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The PCC start position is loaded with muzzle touching the lower mark on the up-range wall. </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all targets as visible from within the shooting area. </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PP2 activates the drop turner, which is a disappearing target.</a:t>
                      </a:r>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p>
                    <a:p>
                      <a:pPr indent="0" lvl="0" marL="0" marR="0" rtl="0" algn="l">
                        <a:lnSpc>
                          <a:spcPct val="100000"/>
                        </a:lnSpc>
                        <a:spcBef>
                          <a:spcPts val="0"/>
                        </a:spcBef>
                        <a:spcAft>
                          <a:spcPts val="0"/>
                        </a:spcAft>
                        <a:buClr>
                          <a:srgbClr val="000000"/>
                        </a:buClr>
                        <a:buSzPts val="1100"/>
                        <a:buFont typeface="Arial"/>
                        <a:buNone/>
                      </a:pPr>
                      <a:r>
                        <a:rPr lang="en-US" sz="1100" u="none" cap="none" strike="noStrike"/>
                        <a:t>All barrels are soft cover.</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graphicFrame>
        <p:nvGraphicFramePr>
          <p:cNvPr id="127" name="Google Shape;127;p19"/>
          <p:cNvGraphicFramePr/>
          <p:nvPr/>
        </p:nvGraphicFramePr>
        <p:xfrm>
          <a:off x="177800" y="165100"/>
          <a:ext cx="3000000" cy="3000000"/>
        </p:xfrm>
        <a:graphic>
          <a:graphicData uri="http://schemas.openxmlformats.org/drawingml/2006/table">
            <a:tbl>
              <a:tblPr>
                <a:noFill/>
                <a:tableStyleId>{C0F7FB4D-E981-4B17-9F82-47A0992232C4}</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1</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Copy Paste</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Jordan Rogers</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28" name="Google Shape;128;p19"/>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29" name="Google Shape;129;p19"/>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descr="A picture containing text, tree&#10;&#10;Description automatically generated" id="130" name="Google Shape;130;p19"/>
          <p:cNvPicPr preferRelativeResize="0"/>
          <p:nvPr/>
        </p:nvPicPr>
        <p:blipFill rotWithShape="1">
          <a:blip r:embed="rId4">
            <a:alphaModFix/>
          </a:blip>
          <a:srcRect b="0" l="17198" r="13926" t="0"/>
          <a:stretch/>
        </p:blipFill>
        <p:spPr>
          <a:xfrm>
            <a:off x="0" y="2380873"/>
            <a:ext cx="7315200" cy="5974228"/>
          </a:xfrm>
          <a:prstGeom prst="rect">
            <a:avLst/>
          </a:prstGeom>
          <a:noFill/>
          <a:ln>
            <a:noFill/>
          </a:ln>
        </p:spPr>
      </p:pic>
      <p:sp>
        <p:nvSpPr>
          <p:cNvPr id="131" name="Google Shape;131;p19"/>
          <p:cNvSpPr txBox="1"/>
          <p:nvPr/>
        </p:nvSpPr>
        <p:spPr>
          <a:xfrm>
            <a:off x="3427465" y="6879480"/>
            <a:ext cx="4602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FF0000"/>
                </a:solidFill>
                <a:latin typeface="Arial"/>
                <a:ea typeface="Arial"/>
                <a:cs typeface="Arial"/>
                <a:sym typeface="Arial"/>
              </a:rPr>
              <a:t>xx</a:t>
            </a:r>
            <a:endParaRPr/>
          </a:p>
          <a:p>
            <a:pPr indent="0" lvl="0" marL="0" marR="0" rtl="0" algn="l">
              <a:lnSpc>
                <a:spcPct val="100000"/>
              </a:lnSpc>
              <a:spcBef>
                <a:spcPts val="0"/>
              </a:spcBef>
              <a:spcAft>
                <a:spcPts val="0"/>
              </a:spcAft>
              <a:buNone/>
            </a:pPr>
            <a:r>
              <a:rPr b="0" i="0" lang="en-US" sz="1400" u="none" cap="none" strike="noStrike">
                <a:solidFill>
                  <a:srgbClr val="FF0000"/>
                </a:solidFill>
                <a:latin typeface="Arial"/>
                <a:ea typeface="Arial"/>
                <a:cs typeface="Arial"/>
                <a:sym typeface="Arial"/>
              </a:rPr>
              <a:t> x</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6" name="Shape 136"/>
        <p:cNvGrpSpPr/>
        <p:nvPr/>
      </p:nvGrpSpPr>
      <p:grpSpPr>
        <a:xfrm>
          <a:off x="0" y="0"/>
          <a:ext cx="0" cy="0"/>
          <a:chOff x="0" y="0"/>
          <a:chExt cx="0" cy="0"/>
        </a:xfrm>
      </p:grpSpPr>
      <p:pic>
        <p:nvPicPr>
          <p:cNvPr descr="C:\Documents and Settings\All Users\Documents\TAPS Files\dvc1.gif" id="137" name="Google Shape;137;p20"/>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38" name="Google Shape;138;p20"/>
          <p:cNvGraphicFramePr/>
          <p:nvPr/>
        </p:nvGraphicFramePr>
        <p:xfrm>
          <a:off x="342898" y="749426"/>
          <a:ext cx="3000000" cy="3000000"/>
        </p:xfrm>
        <a:graphic>
          <a:graphicData uri="http://schemas.openxmlformats.org/drawingml/2006/table">
            <a:tbl>
              <a:tblPr>
                <a:noFill/>
                <a:tableStyleId>{C0F7FB4D-E981-4B17-9F82-47A0992232C4}</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a:t>Bay 2, </a:t>
                      </a:r>
                      <a:r>
                        <a:rPr lang="en-US" sz="1600" u="none" cap="none" strike="noStrike"/>
                        <a:t>Stage </a:t>
                      </a:r>
                      <a:r>
                        <a:rPr lang="en-US" sz="1600"/>
                        <a:t>2</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a:t>Weak Already?</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a:t>
                      </a:r>
                      <a:r>
                        <a:rPr lang="en-US" sz="1200"/>
                        <a:t>Loke Tan</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a:t>Weak Already? is an 11</a:t>
                      </a:r>
                      <a:r>
                        <a:rPr lang="en-US" sz="1100" u="none" cap="none" strike="noStrike"/>
                        <a:t> round, 55 point Comstock </a:t>
                      </a:r>
                      <a:r>
                        <a:rPr lang="en-US" sz="1100"/>
                        <a:t>Medium</a:t>
                      </a:r>
                      <a:r>
                        <a:rPr lang="en-US" sz="1100" u="none" cap="none" strike="noStrike"/>
                        <a:t> course. There are </a:t>
                      </a:r>
                      <a:r>
                        <a:rPr lang="en-US" sz="1100"/>
                        <a:t>3</a:t>
                      </a:r>
                      <a:r>
                        <a:rPr lang="en-US" sz="1100" u="none" cap="none" strike="noStrike"/>
                        <a:t> IPSC targets and 5 steel targets. The best two hits per target will score. </a:t>
                      </a:r>
                      <a:r>
                        <a:rPr lang="en-US" sz="1100">
                          <a:solidFill>
                            <a:schemeClr val="dk1"/>
                          </a:solidFill>
                        </a:rPr>
                        <a:t>Steel must fall to score. </a:t>
                      </a:r>
                      <a:r>
                        <a:rPr lang="en-US" sz="1100" u="none" cap="none" strike="noStrike"/>
                        <a:t>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The start position is standing in the shooting box with wrists above respective shoulders. Firearm is unloaded, lying flat and unsupported on the table</a:t>
                      </a:r>
                      <a:r>
                        <a:rPr lang="en-US" sz="1100"/>
                        <a:t> with muzzle pointed downrange.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all targets from within the shooting </a:t>
                      </a:r>
                      <a:r>
                        <a:rPr lang="en-US" sz="1100"/>
                        <a:t>box</a:t>
                      </a:r>
                      <a:r>
                        <a:rPr lang="en-US" sz="1100" u="none" cap="none" strike="noStrike"/>
                        <a:t>. The </a:t>
                      </a:r>
                      <a:r>
                        <a:rPr lang="en-US" sz="1100"/>
                        <a:t>last 6 required shots must be made using strong hand only.</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3" name="Shape 143"/>
        <p:cNvGrpSpPr/>
        <p:nvPr/>
      </p:nvGrpSpPr>
      <p:grpSpPr>
        <a:xfrm>
          <a:off x="0" y="0"/>
          <a:ext cx="0" cy="0"/>
          <a:chOff x="0" y="0"/>
          <a:chExt cx="0" cy="0"/>
        </a:xfrm>
      </p:grpSpPr>
      <p:graphicFrame>
        <p:nvGraphicFramePr>
          <p:cNvPr id="144" name="Google Shape;144;p21"/>
          <p:cNvGraphicFramePr/>
          <p:nvPr/>
        </p:nvGraphicFramePr>
        <p:xfrm>
          <a:off x="177800" y="165100"/>
          <a:ext cx="3000000" cy="3000000"/>
        </p:xfrm>
        <a:graphic>
          <a:graphicData uri="http://schemas.openxmlformats.org/drawingml/2006/table">
            <a:tbl>
              <a:tblPr>
                <a:noFill/>
                <a:tableStyleId>{C0F7FB4D-E981-4B17-9F82-47A0992232C4}</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2</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lang="en-US" sz="2000"/>
                        <a:t>Weak Already?</a:t>
                      </a:r>
                      <a:endParaRPr/>
                    </a:p>
                    <a:p>
                      <a:pPr indent="0" lvl="0" marL="0" marR="0" rtl="0" algn="ctr">
                        <a:lnSpc>
                          <a:spcPct val="100000"/>
                        </a:lnSpc>
                        <a:spcBef>
                          <a:spcPts val="400"/>
                        </a:spcBef>
                        <a:spcAft>
                          <a:spcPts val="0"/>
                        </a:spcAft>
                        <a:buClr>
                          <a:srgbClr val="000000"/>
                        </a:buClr>
                        <a:buSzPts val="2000"/>
                        <a:buFont typeface="Arial"/>
                        <a:buNone/>
                      </a:pPr>
                      <a:r>
                        <a:rPr b="1" i="0" lang="en-US" sz="1200" u="none" cap="none" strike="noStrike">
                          <a:solidFill>
                            <a:srgbClr val="000000"/>
                          </a:solidFill>
                          <a:latin typeface="Arial"/>
                          <a:ea typeface="Arial"/>
                          <a:cs typeface="Arial"/>
                          <a:sym typeface="Arial"/>
                        </a:rPr>
                        <a:t>Course Designer: </a:t>
                      </a:r>
                      <a:r>
                        <a:rPr b="1" lang="en-US" sz="1200"/>
                        <a:t>Loke Tan</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45" name="Google Shape;145;p21"/>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46" name="Google Shape;146;p21"/>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id="147" name="Google Shape;147;p21"/>
          <p:cNvPicPr preferRelativeResize="0"/>
          <p:nvPr/>
        </p:nvPicPr>
        <p:blipFill>
          <a:blip r:embed="rId4">
            <a:alphaModFix/>
          </a:blip>
          <a:stretch>
            <a:fillRect/>
          </a:stretch>
        </p:blipFill>
        <p:spPr>
          <a:xfrm>
            <a:off x="152400" y="1357313"/>
            <a:ext cx="7010399" cy="794680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pic>
        <p:nvPicPr>
          <p:cNvPr descr="C:\Documents and Settings\All Users\Documents\TAPS Files\dvc1.gif" id="153" name="Google Shape;153;p22"/>
          <p:cNvPicPr preferRelativeResize="0"/>
          <p:nvPr/>
        </p:nvPicPr>
        <p:blipFill rotWithShape="1">
          <a:blip r:embed="rId3">
            <a:alphaModFix/>
          </a:blip>
          <a:srcRect b="0" l="0" r="0" t="0"/>
          <a:stretch/>
        </p:blipFill>
        <p:spPr>
          <a:xfrm>
            <a:off x="3128961" y="7709042"/>
            <a:ext cx="1057275" cy="925513"/>
          </a:xfrm>
          <a:prstGeom prst="rect">
            <a:avLst/>
          </a:prstGeom>
          <a:noFill/>
          <a:ln>
            <a:noFill/>
          </a:ln>
        </p:spPr>
      </p:pic>
      <p:graphicFrame>
        <p:nvGraphicFramePr>
          <p:cNvPr id="154" name="Google Shape;154;p22"/>
          <p:cNvGraphicFramePr/>
          <p:nvPr/>
        </p:nvGraphicFramePr>
        <p:xfrm>
          <a:off x="342898" y="749426"/>
          <a:ext cx="3000000" cy="3000000"/>
        </p:xfrm>
        <a:graphic>
          <a:graphicData uri="http://schemas.openxmlformats.org/drawingml/2006/table">
            <a:tbl>
              <a:tblPr>
                <a:noFill/>
                <a:tableStyleId>{C0F7FB4D-E981-4B17-9F82-47A0992232C4}</a:tableStyleId>
              </a:tblPr>
              <a:tblGrid>
                <a:gridCol w="6629400"/>
              </a:tblGrid>
              <a:tr h="1259900">
                <a:tc>
                  <a:txBody>
                    <a:bodyPr/>
                    <a:lstStyle/>
                    <a:p>
                      <a:pPr indent="0" lvl="0" marL="0" marR="0" rtl="0" algn="ctr">
                        <a:lnSpc>
                          <a:spcPct val="100000"/>
                        </a:lnSpc>
                        <a:spcBef>
                          <a:spcPts val="0"/>
                        </a:spcBef>
                        <a:spcAft>
                          <a:spcPts val="0"/>
                        </a:spcAft>
                        <a:buClr>
                          <a:srgbClr val="000000"/>
                        </a:buClr>
                        <a:buSzPts val="1600"/>
                        <a:buFont typeface="Arial"/>
                        <a:buNone/>
                      </a:pPr>
                      <a:r>
                        <a:rPr lang="en-US" sz="1600"/>
                        <a:t>Bay 3, </a:t>
                      </a:r>
                      <a:r>
                        <a:rPr lang="en-US" sz="1600" u="none" cap="none" strike="noStrike"/>
                        <a:t>Stage </a:t>
                      </a:r>
                      <a:r>
                        <a:rPr lang="en-US" sz="1600"/>
                        <a:t>3</a:t>
                      </a:r>
                      <a:endParaRPr sz="1400" u="none" cap="none" strike="noStrike"/>
                    </a:p>
                    <a:p>
                      <a:pPr indent="0" lvl="0" marL="0" marR="0" rtl="0" algn="ctr">
                        <a:lnSpc>
                          <a:spcPct val="100000"/>
                        </a:lnSpc>
                        <a:spcBef>
                          <a:spcPts val="0"/>
                        </a:spcBef>
                        <a:spcAft>
                          <a:spcPts val="0"/>
                        </a:spcAft>
                        <a:buClr>
                          <a:srgbClr val="000000"/>
                        </a:buClr>
                        <a:buSzPts val="2800"/>
                        <a:buFont typeface="Arial"/>
                        <a:buNone/>
                      </a:pPr>
                      <a:r>
                        <a:rPr b="1" lang="en-US" sz="2800" u="none" cap="none" strike="noStrike"/>
                        <a:t>Summer Slam 9</a:t>
                      </a:r>
                      <a:endParaRPr sz="1400" u="none" cap="none" strike="noStrike"/>
                    </a:p>
                    <a:p>
                      <a:pPr indent="0" lvl="0" marL="0" marR="0" rtl="0" algn="ctr">
                        <a:lnSpc>
                          <a:spcPct val="100000"/>
                        </a:lnSpc>
                        <a:spcBef>
                          <a:spcPts val="0"/>
                        </a:spcBef>
                        <a:spcAft>
                          <a:spcPts val="0"/>
                        </a:spcAft>
                        <a:buClr>
                          <a:srgbClr val="000000"/>
                        </a:buClr>
                        <a:buSzPts val="1200"/>
                        <a:buFont typeface="Arial"/>
                        <a:buNone/>
                      </a:pPr>
                      <a:r>
                        <a:rPr lang="en-US" sz="1200" u="none" cap="none" strike="noStrike"/>
                        <a:t>Course Designer: Marcel Englmaier</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53785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Summer Slam 9 is a 24 round, 120 point Comstock Long course. There are 12 IPSC targets. The best two hits per target will score. The start signal is audible.</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101000">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The Handgun start position is standing anywhere in the shooting area with wrists below belt. Handgun is loaded and holstered. </a:t>
                      </a:r>
                      <a:endParaRPr/>
                    </a:p>
                    <a:p>
                      <a:pPr indent="0" lvl="0" marL="0" marR="0" rtl="0" algn="l">
                        <a:lnSpc>
                          <a:spcPct val="100000"/>
                        </a:lnSpc>
                        <a:spcBef>
                          <a:spcPts val="0"/>
                        </a:spcBef>
                        <a:spcAft>
                          <a:spcPts val="0"/>
                        </a:spcAft>
                        <a:buClr>
                          <a:srgbClr val="000000"/>
                        </a:buClr>
                        <a:buSzPts val="1100"/>
                        <a:buFont typeface="Arial"/>
                        <a:buNone/>
                      </a:pPr>
                      <a:r>
                        <a:rPr lang="en-US" sz="1100" u="none" cap="none" strike="noStrike"/>
                        <a:t>The PCC start position is standing anywhere in the shooting area with PCC stock on belt, muzzle pointing downrange, and safety on.</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379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On the audible start signal, engage all targets from within the shooting area.</a:t>
                      </a:r>
                      <a:endParaRPr sz="14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9" name="Shape 159"/>
        <p:cNvGrpSpPr/>
        <p:nvPr/>
      </p:nvGrpSpPr>
      <p:grpSpPr>
        <a:xfrm>
          <a:off x="0" y="0"/>
          <a:ext cx="0" cy="0"/>
          <a:chOff x="0" y="0"/>
          <a:chExt cx="0" cy="0"/>
        </a:xfrm>
      </p:grpSpPr>
      <p:graphicFrame>
        <p:nvGraphicFramePr>
          <p:cNvPr id="160" name="Google Shape;160;p23"/>
          <p:cNvGraphicFramePr/>
          <p:nvPr/>
        </p:nvGraphicFramePr>
        <p:xfrm>
          <a:off x="177800" y="165100"/>
          <a:ext cx="3000000" cy="3000000"/>
        </p:xfrm>
        <a:graphic>
          <a:graphicData uri="http://schemas.openxmlformats.org/drawingml/2006/table">
            <a:tbl>
              <a:tblPr>
                <a:noFill/>
                <a:tableStyleId>{C0F7FB4D-E981-4B17-9F82-47A0992232C4}</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a:t>
                      </a:r>
                      <a:r>
                        <a:rPr b="1" lang="en-US" sz="2000"/>
                        <a:t> 3</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Summer Slam 9</a:t>
                      </a:r>
                      <a:endParaRPr/>
                    </a:p>
                    <a:p>
                      <a:pPr indent="0" lvl="0" marL="0" marR="0" rtl="0" algn="ctr">
                        <a:lnSpc>
                          <a:spcPct val="100000"/>
                        </a:lnSpc>
                        <a:spcBef>
                          <a:spcPts val="400"/>
                        </a:spcBef>
                        <a:spcAft>
                          <a:spcPts val="0"/>
                        </a:spcAft>
                        <a:buClr>
                          <a:srgbClr val="000000"/>
                        </a:buClr>
                        <a:buSzPts val="2000"/>
                        <a:buFont typeface="Arial"/>
                        <a:buNone/>
                      </a:pPr>
                      <a:r>
                        <a:rPr b="1" i="0" lang="en-US" sz="1200" u="none" cap="none" strike="noStrike">
                          <a:solidFill>
                            <a:srgbClr val="000000"/>
                          </a:solidFill>
                          <a:latin typeface="Arial"/>
                          <a:ea typeface="Arial"/>
                          <a:cs typeface="Arial"/>
                          <a:sym typeface="Arial"/>
                        </a:rPr>
                        <a:t>Course Designer: Marcel Englmaier</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61" name="Google Shape;161;p23"/>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62" name="Google Shape;162;p23"/>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id="163" name="Google Shape;163;p23"/>
          <p:cNvPicPr preferRelativeResize="0"/>
          <p:nvPr/>
        </p:nvPicPr>
        <p:blipFill rotWithShape="1">
          <a:blip r:embed="rId4">
            <a:alphaModFix/>
          </a:blip>
          <a:srcRect b="0" l="0" r="0" t="0"/>
          <a:stretch/>
        </p:blipFill>
        <p:spPr>
          <a:xfrm>
            <a:off x="0" y="2743200"/>
            <a:ext cx="7315200" cy="4114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8" name="Shape 168"/>
        <p:cNvGrpSpPr/>
        <p:nvPr/>
      </p:nvGrpSpPr>
      <p:grpSpPr>
        <a:xfrm>
          <a:off x="0" y="0"/>
          <a:ext cx="0" cy="0"/>
          <a:chOff x="0" y="0"/>
          <a:chExt cx="0" cy="0"/>
        </a:xfrm>
      </p:grpSpPr>
      <p:pic>
        <p:nvPicPr>
          <p:cNvPr id="169" name="Google Shape;169;p24"/>
          <p:cNvPicPr preferRelativeResize="0"/>
          <p:nvPr/>
        </p:nvPicPr>
        <p:blipFill rotWithShape="1">
          <a:blip r:embed="rId3">
            <a:alphaModFix/>
          </a:blip>
          <a:srcRect b="0" l="0" r="0" t="0"/>
          <a:stretch/>
        </p:blipFill>
        <p:spPr>
          <a:xfrm>
            <a:off x="3128962" y="7708900"/>
            <a:ext cx="1057275" cy="925512"/>
          </a:xfrm>
          <a:prstGeom prst="rect">
            <a:avLst/>
          </a:prstGeom>
          <a:noFill/>
          <a:ln>
            <a:noFill/>
          </a:ln>
        </p:spPr>
      </p:pic>
      <p:graphicFrame>
        <p:nvGraphicFramePr>
          <p:cNvPr id="170" name="Google Shape;170;p24"/>
          <p:cNvGraphicFramePr/>
          <p:nvPr/>
        </p:nvGraphicFramePr>
        <p:xfrm>
          <a:off x="342898" y="749426"/>
          <a:ext cx="3000000" cy="3000000"/>
        </p:xfrm>
        <a:graphic>
          <a:graphicData uri="http://schemas.openxmlformats.org/drawingml/2006/table">
            <a:tbl>
              <a:tblPr>
                <a:noFill/>
                <a:tableStyleId>{C0F7FB4D-E981-4B17-9F82-47A0992232C4}</a:tableStyleId>
              </a:tblPr>
              <a:tblGrid>
                <a:gridCol w="6629400"/>
              </a:tblGrid>
              <a:tr h="1259900">
                <a:tc>
                  <a:txBody>
                    <a:bodyPr/>
                    <a:lstStyle/>
                    <a:p>
                      <a:pPr indent="0" lvl="0" marL="0" rtl="0" algn="ctr">
                        <a:lnSpc>
                          <a:spcPct val="93000"/>
                        </a:lnSpc>
                        <a:spcBef>
                          <a:spcPts val="0"/>
                        </a:spcBef>
                        <a:spcAft>
                          <a:spcPts val="0"/>
                        </a:spcAft>
                        <a:buClr>
                          <a:schemeClr val="dk1"/>
                        </a:buClr>
                        <a:buSzPts val="1600"/>
                        <a:buFont typeface="Arial"/>
                        <a:buNone/>
                      </a:pPr>
                      <a:r>
                        <a:rPr lang="en-US" sz="1600">
                          <a:solidFill>
                            <a:schemeClr val="dk1"/>
                          </a:solidFill>
                        </a:rPr>
                        <a:t>Bay 3.5, Stage 4</a:t>
                      </a:r>
                      <a:endParaRPr>
                        <a:solidFill>
                          <a:schemeClr val="dk1"/>
                        </a:solidFill>
                      </a:endParaRPr>
                    </a:p>
                    <a:p>
                      <a:pPr indent="0" lvl="0" marL="0" rtl="0" algn="ctr">
                        <a:lnSpc>
                          <a:spcPct val="93000"/>
                        </a:lnSpc>
                        <a:spcBef>
                          <a:spcPts val="0"/>
                        </a:spcBef>
                        <a:spcAft>
                          <a:spcPts val="0"/>
                        </a:spcAft>
                        <a:buClr>
                          <a:schemeClr val="dk1"/>
                        </a:buClr>
                        <a:buSzPts val="2800"/>
                        <a:buFont typeface="Arial"/>
                        <a:buNone/>
                      </a:pPr>
                      <a:r>
                        <a:rPr b="1" lang="en-US" sz="2800">
                          <a:solidFill>
                            <a:schemeClr val="dk1"/>
                          </a:solidFill>
                        </a:rPr>
                        <a:t>8 Aces (For That Instagram Run)</a:t>
                      </a:r>
                      <a:endParaRPr>
                        <a:solidFill>
                          <a:schemeClr val="dk1"/>
                        </a:solidFill>
                      </a:endParaRPr>
                    </a:p>
                    <a:p>
                      <a:pPr indent="0" lvl="0" marL="0" rtl="0" algn="ctr">
                        <a:lnSpc>
                          <a:spcPct val="93000"/>
                        </a:lnSpc>
                        <a:spcBef>
                          <a:spcPts val="0"/>
                        </a:spcBef>
                        <a:spcAft>
                          <a:spcPts val="0"/>
                        </a:spcAft>
                        <a:buClr>
                          <a:schemeClr val="dk1"/>
                        </a:buClr>
                        <a:buSzPts val="1200"/>
                        <a:buFont typeface="Arial"/>
                        <a:buNone/>
                      </a:pPr>
                      <a:r>
                        <a:rPr lang="en-US" sz="1200">
                          <a:solidFill>
                            <a:schemeClr val="dk1"/>
                          </a:solidFill>
                        </a:rPr>
                        <a:t>Course Designer:  Marcel Englmaier</a:t>
                      </a:r>
                      <a:endParaRPr sz="1600"/>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537850">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8 aces is an 9 round, 45 point Virginia Count Standards Exercise. There are 5 USPSA targets.  The best one hit on T1 and the best two hits on T2-T5 will score. The start signal is audible.</a:t>
                      </a:r>
                      <a:endParaRPr sz="1400" u="none" cap="none" strike="noStrike"/>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101000">
                <a:tc>
                  <a:txBody>
                    <a:bodyPr/>
                    <a:lstStyle/>
                    <a:p>
                      <a:pPr indent="0" lvl="0" marL="0" rtl="0" algn="l">
                        <a:spcBef>
                          <a:spcPts val="0"/>
                        </a:spcBef>
                        <a:spcAft>
                          <a:spcPts val="0"/>
                        </a:spcAft>
                        <a:buClr>
                          <a:schemeClr val="dk1"/>
                        </a:buClr>
                        <a:buSzPts val="1100"/>
                        <a:buFont typeface="Arial"/>
                        <a:buNone/>
                      </a:pPr>
                      <a:r>
                        <a:rPr lang="en-US" sz="1100">
                          <a:solidFill>
                            <a:schemeClr val="dk1"/>
                          </a:solidFill>
                        </a:rPr>
                        <a:t>The Handgun start position is standing in shooting box with wrists below belt. Handgun is loaded and holstered. Loading devices may be staged on the table.</a:t>
                      </a:r>
                      <a:endParaRPr>
                        <a:solidFill>
                          <a:schemeClr val="dk1"/>
                        </a:solidFill>
                      </a:endParaRPr>
                    </a:p>
                    <a:p>
                      <a:pPr indent="0" lvl="0" marL="0" rtl="0" algn="l">
                        <a:spcBef>
                          <a:spcPts val="0"/>
                        </a:spcBef>
                        <a:spcAft>
                          <a:spcPts val="0"/>
                        </a:spcAft>
                        <a:buClr>
                          <a:schemeClr val="dk1"/>
                        </a:buClr>
                        <a:buSzPts val="1100"/>
                        <a:buFont typeface="Arial"/>
                        <a:buNone/>
                      </a:pPr>
                      <a:r>
                        <a:rPr lang="en-US" sz="1100">
                          <a:solidFill>
                            <a:schemeClr val="dk1"/>
                          </a:solidFill>
                        </a:rPr>
                        <a:t>The PCC start position is standing in shooting box with with stock on belt. PCC is loaded with safety on and muzzle pointed downrange. Loading devices may be staged on the table.</a:t>
                      </a:r>
                      <a:endParaRPr sz="1100"/>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637925">
                <a:tc>
                  <a:txBody>
                    <a:bodyPr/>
                    <a:lstStyle/>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String 1:</a:t>
                      </a:r>
                      <a:endParaRPr sz="1100">
                        <a:solidFill>
                          <a:schemeClr val="dk1"/>
                        </a:solidFill>
                      </a:endParaRPr>
                    </a:p>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On the audible start signal, from within the shooting box, engage T1 with 1 round only.</a:t>
                      </a:r>
                      <a:endParaRPr sz="1100">
                        <a:solidFill>
                          <a:schemeClr val="dk1"/>
                        </a:solidFill>
                      </a:endParaRPr>
                    </a:p>
                    <a:p>
                      <a:pPr indent="0" lvl="0" marL="0" rtl="0" algn="l">
                        <a:lnSpc>
                          <a:spcPct val="93000"/>
                        </a:lnSpc>
                        <a:spcBef>
                          <a:spcPts val="0"/>
                        </a:spcBef>
                        <a:spcAft>
                          <a:spcPts val="0"/>
                        </a:spcAft>
                        <a:buClr>
                          <a:schemeClr val="dk1"/>
                        </a:buClr>
                        <a:buSzPts val="1100"/>
                        <a:buFont typeface="Arial"/>
                        <a:buNone/>
                      </a:pPr>
                      <a:r>
                        <a:t/>
                      </a:r>
                      <a:endParaRPr sz="1100">
                        <a:solidFill>
                          <a:schemeClr val="dk1"/>
                        </a:solidFill>
                      </a:endParaRPr>
                    </a:p>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String 2:</a:t>
                      </a:r>
                      <a:endParaRPr sz="1100">
                        <a:solidFill>
                          <a:schemeClr val="dk1"/>
                        </a:solidFill>
                      </a:endParaRPr>
                    </a:p>
                    <a:p>
                      <a:pPr indent="0" lvl="0" marL="0" rtl="0" algn="l">
                        <a:lnSpc>
                          <a:spcPct val="93000"/>
                        </a:lnSpc>
                        <a:spcBef>
                          <a:spcPts val="0"/>
                        </a:spcBef>
                        <a:spcAft>
                          <a:spcPts val="0"/>
                        </a:spcAft>
                        <a:buClr>
                          <a:schemeClr val="dk1"/>
                        </a:buClr>
                        <a:buSzPts val="1100"/>
                        <a:buFont typeface="Arial"/>
                        <a:buNone/>
                      </a:pPr>
                      <a:r>
                        <a:rPr lang="en-US" sz="1100">
                          <a:solidFill>
                            <a:schemeClr val="dk1"/>
                          </a:solidFill>
                        </a:rPr>
                        <a:t>On the audible start signal, from within the shooting box, engage T2 with 2 rounds only. Perform a mandatory reload and engage T3 with 2 rounds only. Perform a mandatory reload and engage T4 with 2 rounds only. Perform a mandatory reload and engage T5 with 2 rounds only.</a:t>
                      </a:r>
                      <a:endParaRPr sz="1400" u="none" cap="none" strike="noStrike"/>
                    </a:p>
                  </a:txBody>
                  <a:tcPr marT="45725" marB="45725" marR="91450" marL="9145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5" name="Shape 175"/>
        <p:cNvGrpSpPr/>
        <p:nvPr/>
      </p:nvGrpSpPr>
      <p:grpSpPr>
        <a:xfrm>
          <a:off x="0" y="0"/>
          <a:ext cx="0" cy="0"/>
          <a:chOff x="0" y="0"/>
          <a:chExt cx="0" cy="0"/>
        </a:xfrm>
      </p:grpSpPr>
      <p:graphicFrame>
        <p:nvGraphicFramePr>
          <p:cNvPr id="176" name="Google Shape;176;p25"/>
          <p:cNvGraphicFramePr/>
          <p:nvPr/>
        </p:nvGraphicFramePr>
        <p:xfrm>
          <a:off x="177800" y="165100"/>
          <a:ext cx="3000000" cy="3000000"/>
        </p:xfrm>
        <a:graphic>
          <a:graphicData uri="http://schemas.openxmlformats.org/drawingml/2006/table">
            <a:tbl>
              <a:tblPr>
                <a:noFill/>
                <a:tableStyleId>{C0F7FB4D-E981-4B17-9F82-47A0992232C4}</a:tableStyleId>
              </a:tblPr>
              <a:tblGrid>
                <a:gridCol w="1041400"/>
                <a:gridCol w="4953000"/>
                <a:gridCol w="1003300"/>
              </a:tblGrid>
              <a:tr h="987475">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9525">
                      <a:solidFill>
                        <a:srgbClr val="000000">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Arial"/>
                          <a:ea typeface="Arial"/>
                          <a:cs typeface="Arial"/>
                          <a:sym typeface="Arial"/>
                        </a:rPr>
                        <a:t>Stage </a:t>
                      </a:r>
                      <a:r>
                        <a:rPr b="1" lang="en-US" sz="2000"/>
                        <a:t>4</a:t>
                      </a:r>
                      <a:endParaRPr sz="1400" u="none" cap="none" strike="noStrike"/>
                    </a:p>
                    <a:p>
                      <a:pPr indent="0" lvl="0" marL="0" marR="0" rtl="0" algn="ctr">
                        <a:lnSpc>
                          <a:spcPct val="100000"/>
                        </a:lnSpc>
                        <a:spcBef>
                          <a:spcPts val="400"/>
                        </a:spcBef>
                        <a:spcAft>
                          <a:spcPts val="0"/>
                        </a:spcAft>
                        <a:buClr>
                          <a:srgbClr val="000000"/>
                        </a:buClr>
                        <a:buSzPts val="2000"/>
                        <a:buFont typeface="Arial"/>
                        <a:buNone/>
                      </a:pPr>
                      <a:r>
                        <a:rPr b="1" lang="en-US" sz="2000"/>
                        <a:t>8 Aces (For That Instagram Run)</a:t>
                      </a:r>
                      <a:endParaRPr b="1" i="0" sz="2000" u="none" cap="none" strike="noStrike">
                        <a:solidFill>
                          <a:srgbClr val="000000"/>
                        </a:solidFill>
                        <a:latin typeface="Arial"/>
                        <a:ea typeface="Arial"/>
                        <a:cs typeface="Arial"/>
                        <a:sym typeface="Arial"/>
                      </a:endParaRPr>
                    </a:p>
                    <a:p>
                      <a:pPr indent="0" lvl="0" marL="0" marR="0" rtl="0" algn="ctr">
                        <a:lnSpc>
                          <a:spcPct val="100000"/>
                        </a:lnSpc>
                        <a:spcBef>
                          <a:spcPts val="42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Course Designer: Marcel Englmaier</a:t>
                      </a:r>
                      <a:endParaRPr sz="1400" u="none" cap="none" strike="noStrike"/>
                    </a:p>
                  </a:txBody>
                  <a:tcPr marT="45725" marB="45725" marR="45725" marL="457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3000"/>
                        <a:buFont typeface="Arial"/>
                        <a:buNone/>
                      </a:pPr>
                      <a:r>
                        <a:t/>
                      </a:r>
                      <a:endParaRPr b="0" i="0" sz="3000" u="none" cap="none" strike="noStrike">
                        <a:solidFill>
                          <a:schemeClr val="dk1"/>
                        </a:solidFill>
                        <a:latin typeface="Arial"/>
                        <a:ea typeface="Arial"/>
                        <a:cs typeface="Arial"/>
                        <a:sym typeface="Arial"/>
                      </a:endParaRPr>
                    </a:p>
                  </a:txBody>
                  <a:tcPr marT="45725" marB="45725" marR="91450" marL="91450">
                    <a:lnL cap="flat" cmpd="sng" w="28575">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lt1"/>
                    </a:solidFill>
                  </a:tcPr>
                </a:tc>
              </a:tr>
            </a:tbl>
          </a:graphicData>
        </a:graphic>
      </p:graphicFrame>
      <p:pic>
        <p:nvPicPr>
          <p:cNvPr descr="C:\Documents and Settings\All Users\Documents\TAPS Files\dvc1.gif" id="177" name="Google Shape;177;p25"/>
          <p:cNvPicPr preferRelativeResize="0"/>
          <p:nvPr/>
        </p:nvPicPr>
        <p:blipFill rotWithShape="1">
          <a:blip r:embed="rId3">
            <a:alphaModFix/>
          </a:blip>
          <a:srcRect b="0" l="0" r="0" t="0"/>
          <a:stretch/>
        </p:blipFill>
        <p:spPr>
          <a:xfrm>
            <a:off x="152400" y="279400"/>
            <a:ext cx="1057275" cy="925513"/>
          </a:xfrm>
          <a:prstGeom prst="rect">
            <a:avLst/>
          </a:prstGeom>
          <a:noFill/>
          <a:ln>
            <a:noFill/>
          </a:ln>
        </p:spPr>
      </p:pic>
      <p:pic>
        <p:nvPicPr>
          <p:cNvPr descr="C:\Documents and Settings\All Users\Documents\TAPS Files\dvc1.gif" id="178" name="Google Shape;178;p25"/>
          <p:cNvPicPr preferRelativeResize="0"/>
          <p:nvPr/>
        </p:nvPicPr>
        <p:blipFill rotWithShape="1">
          <a:blip r:embed="rId3">
            <a:alphaModFix/>
          </a:blip>
          <a:srcRect b="0" l="0" r="0" t="0"/>
          <a:stretch/>
        </p:blipFill>
        <p:spPr>
          <a:xfrm>
            <a:off x="6237261" y="248468"/>
            <a:ext cx="1057275" cy="925512"/>
          </a:xfrm>
          <a:prstGeom prst="rect">
            <a:avLst/>
          </a:prstGeom>
          <a:noFill/>
          <a:ln>
            <a:noFill/>
          </a:ln>
        </p:spPr>
      </p:pic>
      <p:pic>
        <p:nvPicPr>
          <p:cNvPr id="179" name="Google Shape;179;p25"/>
          <p:cNvPicPr preferRelativeResize="0"/>
          <p:nvPr/>
        </p:nvPicPr>
        <p:blipFill>
          <a:blip r:embed="rId4">
            <a:alphaModFix/>
          </a:blip>
          <a:stretch>
            <a:fillRect/>
          </a:stretch>
        </p:blipFill>
        <p:spPr>
          <a:xfrm>
            <a:off x="152400" y="1357313"/>
            <a:ext cx="6783435" cy="809148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OI_THEME_TEMPLATE_DESIGN">
  <a:themeElements>
    <a:clrScheme name="POI_THEME_TEMPLATE_DESIGN">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